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handoutMasterIdLst>
    <p:handoutMasterId r:id="rId68"/>
  </p:handoutMasterIdLst>
  <p:sldIdLst>
    <p:sldId id="263" r:id="rId2"/>
    <p:sldId id="303" r:id="rId3"/>
    <p:sldId id="332" r:id="rId4"/>
    <p:sldId id="257" r:id="rId5"/>
    <p:sldId id="337" r:id="rId6"/>
    <p:sldId id="347" r:id="rId7"/>
    <p:sldId id="341" r:id="rId8"/>
    <p:sldId id="350" r:id="rId9"/>
    <p:sldId id="333" r:id="rId10"/>
    <p:sldId id="344" r:id="rId11"/>
    <p:sldId id="306" r:id="rId12"/>
    <p:sldId id="307" r:id="rId13"/>
    <p:sldId id="309" r:id="rId14"/>
    <p:sldId id="308" r:id="rId15"/>
    <p:sldId id="310" r:id="rId16"/>
    <p:sldId id="311" r:id="rId17"/>
    <p:sldId id="312" r:id="rId18"/>
    <p:sldId id="313" r:id="rId19"/>
    <p:sldId id="314" r:id="rId20"/>
    <p:sldId id="315" r:id="rId21"/>
    <p:sldId id="316" r:id="rId22"/>
    <p:sldId id="276" r:id="rId23"/>
    <p:sldId id="277" r:id="rId24"/>
    <p:sldId id="351" r:id="rId25"/>
    <p:sldId id="354" r:id="rId26"/>
    <p:sldId id="349" r:id="rId27"/>
    <p:sldId id="283" r:id="rId28"/>
    <p:sldId id="335" r:id="rId29"/>
    <p:sldId id="345" r:id="rId30"/>
    <p:sldId id="285" r:id="rId31"/>
    <p:sldId id="320" r:id="rId32"/>
    <p:sldId id="360" r:id="rId33"/>
    <p:sldId id="391" r:id="rId34"/>
    <p:sldId id="359" r:id="rId35"/>
    <p:sldId id="355" r:id="rId36"/>
    <p:sldId id="362" r:id="rId37"/>
    <p:sldId id="363" r:id="rId38"/>
    <p:sldId id="364" r:id="rId39"/>
    <p:sldId id="365" r:id="rId40"/>
    <p:sldId id="366" r:id="rId41"/>
    <p:sldId id="367" r:id="rId42"/>
    <p:sldId id="368" r:id="rId43"/>
    <p:sldId id="369" r:id="rId44"/>
    <p:sldId id="370" r:id="rId45"/>
    <p:sldId id="371" r:id="rId46"/>
    <p:sldId id="356" r:id="rId47"/>
    <p:sldId id="372" r:id="rId48"/>
    <p:sldId id="326" r:id="rId49"/>
    <p:sldId id="327" r:id="rId50"/>
    <p:sldId id="328" r:id="rId51"/>
    <p:sldId id="329" r:id="rId52"/>
    <p:sldId id="286" r:id="rId53"/>
    <p:sldId id="380" r:id="rId54"/>
    <p:sldId id="386" r:id="rId55"/>
    <p:sldId id="387" r:id="rId56"/>
    <p:sldId id="388" r:id="rId57"/>
    <p:sldId id="389" r:id="rId58"/>
    <p:sldId id="390" r:id="rId59"/>
    <p:sldId id="290" r:id="rId60"/>
    <p:sldId id="291" r:id="rId61"/>
    <p:sldId id="346" r:id="rId62"/>
    <p:sldId id="377" r:id="rId63"/>
    <p:sldId id="378" r:id="rId64"/>
    <p:sldId id="379" r:id="rId65"/>
    <p:sldId id="334" r:id="rId66"/>
  </p:sldIdLst>
  <p:sldSz cx="9144000" cy="6858000" type="screen4x3"/>
  <p:notesSz cx="6858000" cy="9144000"/>
  <p:custDataLst>
    <p:tags r:id="rId69"/>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6666"/>
    <a:srgbClr val="006699"/>
    <a:srgbClr val="008000"/>
    <a:srgbClr val="3333CC"/>
    <a:srgbClr val="00CC00"/>
    <a:srgbClr val="FFC409"/>
    <a:srgbClr val="C09200"/>
    <a:srgbClr val="0033CC"/>
    <a:srgbClr val="C89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1" autoAdjust="0"/>
    <p:restoredTop sz="94660"/>
  </p:normalViewPr>
  <p:slideViewPr>
    <p:cSldViewPr>
      <p:cViewPr>
        <p:scale>
          <a:sx n="100" d="100"/>
          <a:sy n="100" d="100"/>
        </p:scale>
        <p:origin x="-630" y="5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70D540-A7B8-422F-8F34-68543280301D}" type="datetimeFigureOut">
              <a:rPr lang="en-US" smtClean="0"/>
              <a:pPr/>
              <a:t>12/26/2016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74A829-BA24-470A-B922-A657859610D3}" type="slidenum">
              <a:rPr lang="en-US" smtClean="0"/>
              <a:pPr/>
              <a:t>‹#›</a:t>
            </a:fld>
            <a:endParaRPr lang="en-US"/>
          </a:p>
        </p:txBody>
      </p:sp>
    </p:spTree>
    <p:extLst>
      <p:ext uri="{BB962C8B-B14F-4D97-AF65-F5344CB8AC3E}">
        <p14:creationId xmlns:p14="http://schemas.microsoft.com/office/powerpoint/2010/main" val="3266511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9155BD0-2DC4-41F1-AA2D-0AAE662F4E1A}" type="datetimeFigureOut">
              <a:rPr lang="en-US"/>
              <a:pPr>
                <a:defRPr/>
              </a:pPr>
              <a:t>12/26/2016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8A21789-E6D6-4C1E-8B07-BBD612AD34FA}" type="slidenum">
              <a:rPr lang="en-US"/>
              <a:pPr>
                <a:defRPr/>
              </a:pPr>
              <a:t>‹#›</a:t>
            </a:fld>
            <a:endParaRPr lang="en-US"/>
          </a:p>
        </p:txBody>
      </p:sp>
    </p:spTree>
    <p:extLst>
      <p:ext uri="{BB962C8B-B14F-4D97-AF65-F5344CB8AC3E}">
        <p14:creationId xmlns:p14="http://schemas.microsoft.com/office/powerpoint/2010/main" val="18421653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8A21789-E6D6-4C1E-8B07-BBD612AD34FA}" type="slidenum">
              <a:rPr lang="en-US" smtClean="0"/>
              <a:pPr>
                <a:defRPr/>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ề bản chiếu">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41"/>
          <p:cNvSpPr>
            <a:spLocks noChangeArrowheads="1"/>
          </p:cNvSpPr>
          <p:nvPr/>
        </p:nvSpPr>
        <p:spPr bwMode="gray">
          <a:xfrm>
            <a:off x="0" y="2708275"/>
            <a:ext cx="9144000" cy="874713"/>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28575">
            <a:solidFill>
              <a:schemeClr val="bg1"/>
            </a:solidFill>
            <a:miter lim="800000"/>
            <a:headEnd/>
            <a:tailEnd/>
          </a:ln>
          <a:effectLst/>
          <a:extLst/>
        </p:spPr>
        <p:txBody>
          <a:bodyPr wrap="none" anchor="ctr"/>
          <a:lstStyle/>
          <a:p>
            <a:pPr>
              <a:defRPr/>
            </a:pPr>
            <a:endParaRPr lang="en-US" sz="1900">
              <a:solidFill>
                <a:srgbClr val="000066"/>
              </a:solidFill>
              <a:latin typeface="Arial" charset="0"/>
              <a:cs typeface="+mn-cs"/>
            </a:endParaRPr>
          </a:p>
        </p:txBody>
      </p:sp>
      <p:sp>
        <p:nvSpPr>
          <p:cNvPr id="5" name="Text Box 14"/>
          <p:cNvSpPr txBox="1">
            <a:spLocks noChangeArrowheads="1"/>
          </p:cNvSpPr>
          <p:nvPr/>
        </p:nvSpPr>
        <p:spPr bwMode="black">
          <a:xfrm>
            <a:off x="381000" y="271463"/>
            <a:ext cx="1089025" cy="415925"/>
          </a:xfrm>
          <a:prstGeom prst="rect">
            <a:avLst/>
          </a:prstGeom>
          <a:noFill/>
          <a:ln>
            <a:noFill/>
          </a:ln>
          <a:effectLst/>
          <a:extLst/>
        </p:spPr>
        <p:txBody>
          <a:bodyPr lIns="95782" tIns="47891" rIns="95782" bIns="47891">
            <a:spAutoFit/>
          </a:bodyPr>
          <a:lstStyle>
            <a:lvl1pPr defTabSz="957263">
              <a:defRPr>
                <a:solidFill>
                  <a:schemeClr val="tx1"/>
                </a:solidFill>
                <a:latin typeface="Arial" charset="0"/>
              </a:defRPr>
            </a:lvl1pPr>
            <a:lvl2pPr marL="479425" defTabSz="957263">
              <a:defRPr>
                <a:solidFill>
                  <a:schemeClr val="tx1"/>
                </a:solidFill>
                <a:latin typeface="Arial" charset="0"/>
              </a:defRPr>
            </a:lvl2pPr>
            <a:lvl3pPr marL="957263" defTabSz="957263">
              <a:defRPr>
                <a:solidFill>
                  <a:schemeClr val="tx1"/>
                </a:solidFill>
                <a:latin typeface="Arial" charset="0"/>
              </a:defRPr>
            </a:lvl3pPr>
            <a:lvl4pPr marL="1436688" defTabSz="957263">
              <a:defRPr>
                <a:solidFill>
                  <a:schemeClr val="tx1"/>
                </a:solidFill>
                <a:latin typeface="Arial" charset="0"/>
              </a:defRPr>
            </a:lvl4pPr>
            <a:lvl5pPr marL="1916113" defTabSz="957263">
              <a:defRPr>
                <a:solidFill>
                  <a:schemeClr val="tx1"/>
                </a:solidFill>
                <a:latin typeface="Arial" charset="0"/>
              </a:defRPr>
            </a:lvl5pPr>
            <a:lvl6pPr marL="2373313" defTabSz="957263" fontAlgn="base">
              <a:spcBef>
                <a:spcPct val="0"/>
              </a:spcBef>
              <a:spcAft>
                <a:spcPct val="0"/>
              </a:spcAft>
              <a:defRPr>
                <a:solidFill>
                  <a:schemeClr val="tx1"/>
                </a:solidFill>
                <a:latin typeface="Arial" charset="0"/>
              </a:defRPr>
            </a:lvl6pPr>
            <a:lvl7pPr marL="2830513" defTabSz="957263" fontAlgn="base">
              <a:spcBef>
                <a:spcPct val="0"/>
              </a:spcBef>
              <a:spcAft>
                <a:spcPct val="0"/>
              </a:spcAft>
              <a:defRPr>
                <a:solidFill>
                  <a:schemeClr val="tx1"/>
                </a:solidFill>
                <a:latin typeface="Arial" charset="0"/>
              </a:defRPr>
            </a:lvl7pPr>
            <a:lvl8pPr marL="3287713" defTabSz="957263" fontAlgn="base">
              <a:spcBef>
                <a:spcPct val="0"/>
              </a:spcBef>
              <a:spcAft>
                <a:spcPct val="0"/>
              </a:spcAft>
              <a:defRPr>
                <a:solidFill>
                  <a:schemeClr val="tx1"/>
                </a:solidFill>
                <a:latin typeface="Arial" charset="0"/>
              </a:defRPr>
            </a:lvl8pPr>
            <a:lvl9pPr marL="3744913" defTabSz="957263" fontAlgn="base">
              <a:spcBef>
                <a:spcPct val="0"/>
              </a:spcBef>
              <a:spcAft>
                <a:spcPct val="0"/>
              </a:spcAft>
              <a:defRPr>
                <a:solidFill>
                  <a:schemeClr val="tx1"/>
                </a:solidFill>
                <a:latin typeface="Arial" charset="0"/>
              </a:defRPr>
            </a:lvl9pPr>
          </a:lstStyle>
          <a:p>
            <a:pPr>
              <a:defRPr/>
            </a:pPr>
            <a:r>
              <a:rPr lang="en-US" sz="2100" b="1">
                <a:solidFill>
                  <a:srgbClr val="FFFFFF"/>
                </a:solidFill>
                <a:latin typeface="Verdana" pitchFamily="34" charset="0"/>
                <a:cs typeface="+mn-cs"/>
              </a:rPr>
              <a:t>LOGO</a:t>
            </a:r>
          </a:p>
        </p:txBody>
      </p:sp>
      <p:grpSp>
        <p:nvGrpSpPr>
          <p:cNvPr id="6" name="Group 42"/>
          <p:cNvGrpSpPr>
            <a:grpSpLocks/>
          </p:cNvGrpSpPr>
          <p:nvPr/>
        </p:nvGrpSpPr>
        <p:grpSpPr bwMode="auto">
          <a:xfrm>
            <a:off x="-11113" y="-12700"/>
            <a:ext cx="9175751" cy="6870700"/>
            <a:chOff x="-7" y="-8"/>
            <a:chExt cx="5780" cy="4328"/>
          </a:xfrm>
        </p:grpSpPr>
        <p:sp>
          <p:nvSpPr>
            <p:cNvPr id="7" name="AutoShape 36"/>
            <p:cNvSpPr>
              <a:spLocks noChangeArrowheads="1"/>
            </p:cNvSpPr>
            <p:nvPr/>
          </p:nvSpPr>
          <p:spPr bwMode="gray">
            <a:xfrm>
              <a:off x="17" y="16"/>
              <a:ext cx="5729" cy="4285"/>
            </a:xfrm>
            <a:prstGeom prst="roundRect">
              <a:avLst>
                <a:gd name="adj" fmla="val 6227"/>
              </a:avLst>
            </a:prstGeom>
            <a:noFill/>
            <a:ln w="76200">
              <a:solidFill>
                <a:schemeClr val="bg1"/>
              </a:solidFill>
              <a:round/>
              <a:headEnd/>
              <a:tailEnd/>
            </a:ln>
            <a:effectLst/>
            <a:extLst/>
          </p:spPr>
          <p:txBody>
            <a:bodyPr wrap="none" anchor="ctr"/>
            <a:lstStyle/>
            <a:p>
              <a:pPr>
                <a:defRPr/>
              </a:pPr>
              <a:endParaRPr lang="en-US" sz="1900">
                <a:solidFill>
                  <a:srgbClr val="000066"/>
                </a:solidFill>
                <a:latin typeface="Arial" charset="0"/>
                <a:cs typeface="+mn-cs"/>
              </a:endParaRPr>
            </a:p>
          </p:txBody>
        </p:sp>
        <p:sp>
          <p:nvSpPr>
            <p:cNvPr id="8" name="Freeform 37"/>
            <p:cNvSpPr>
              <a:spLocks/>
            </p:cNvSpPr>
            <p:nvPr/>
          </p:nvSpPr>
          <p:spPr bwMode="gray">
            <a:xfrm>
              <a:off x="-3" y="-8"/>
              <a:ext cx="295" cy="289"/>
            </a:xfrm>
            <a:custGeom>
              <a:avLst/>
              <a:gdLst>
                <a:gd name="T0" fmla="*/ 3 w 403"/>
                <a:gd name="T1" fmla="*/ 395 h 395"/>
                <a:gd name="T2" fmla="*/ 74 w 403"/>
                <a:gd name="T3" fmla="*/ 216 h 395"/>
                <a:gd name="T4" fmla="*/ 231 w 403"/>
                <a:gd name="T5" fmla="*/ 50 h 395"/>
                <a:gd name="T6" fmla="*/ 403 w 403"/>
                <a:gd name="T7" fmla="*/ 0 h 395"/>
                <a:gd name="T8" fmla="*/ 0 w 403"/>
                <a:gd name="T9" fmla="*/ 0 h 395"/>
              </a:gdLst>
              <a:ahLst/>
              <a:cxnLst>
                <a:cxn ang="0">
                  <a:pos x="T0" y="T1"/>
                </a:cxn>
                <a:cxn ang="0">
                  <a:pos x="T2" y="T3"/>
                </a:cxn>
                <a:cxn ang="0">
                  <a:pos x="T4" y="T5"/>
                </a:cxn>
                <a:cxn ang="0">
                  <a:pos x="T6" y="T7"/>
                </a:cxn>
                <a:cxn ang="0">
                  <a:pos x="T8" y="T9"/>
                </a:cxn>
              </a:cxnLst>
              <a:rect l="0" t="0" r="r" b="b"/>
              <a:pathLst>
                <a:path w="403" h="395">
                  <a:moveTo>
                    <a:pt x="3" y="395"/>
                  </a:moveTo>
                  <a:lnTo>
                    <a:pt x="74" y="216"/>
                  </a:lnTo>
                  <a:lnTo>
                    <a:pt x="231" y="50"/>
                  </a:lnTo>
                  <a:lnTo>
                    <a:pt x="403" y="0"/>
                  </a:lnTo>
                  <a:lnTo>
                    <a:pt x="0" y="0"/>
                  </a:lnTo>
                </a:path>
              </a:pathLst>
            </a:custGeom>
            <a:solidFill>
              <a:schemeClr val="bg1"/>
            </a:solidFill>
            <a:ln>
              <a:noFill/>
            </a:ln>
            <a:effectLst/>
            <a:extLst/>
          </p:spPr>
          <p:txBody>
            <a:bodyPr/>
            <a:lstStyle/>
            <a:p>
              <a:pPr>
                <a:defRPr/>
              </a:pPr>
              <a:endParaRPr lang="en-US" sz="1900">
                <a:solidFill>
                  <a:srgbClr val="000066"/>
                </a:solidFill>
                <a:latin typeface="Arial" charset="0"/>
                <a:cs typeface="+mn-cs"/>
              </a:endParaRPr>
            </a:p>
          </p:txBody>
        </p:sp>
        <p:sp>
          <p:nvSpPr>
            <p:cNvPr id="9" name="Freeform 38"/>
            <p:cNvSpPr>
              <a:spLocks/>
            </p:cNvSpPr>
            <p:nvPr/>
          </p:nvSpPr>
          <p:spPr bwMode="gray">
            <a:xfrm>
              <a:off x="-7" y="3982"/>
              <a:ext cx="287" cy="338"/>
            </a:xfrm>
            <a:custGeom>
              <a:avLst/>
              <a:gdLst>
                <a:gd name="T0" fmla="*/ 391 w 391"/>
                <a:gd name="T1" fmla="*/ 473 h 473"/>
                <a:gd name="T2" fmla="*/ 151 w 391"/>
                <a:gd name="T3" fmla="*/ 353 h 473"/>
                <a:gd name="T4" fmla="*/ 42 w 391"/>
                <a:gd name="T5" fmla="*/ 201 h 473"/>
                <a:gd name="T6" fmla="*/ 0 w 391"/>
                <a:gd name="T7" fmla="*/ 0 h 473"/>
                <a:gd name="T8" fmla="*/ 1 w 391"/>
                <a:gd name="T9" fmla="*/ 470 h 473"/>
              </a:gdLst>
              <a:ahLst/>
              <a:cxnLst>
                <a:cxn ang="0">
                  <a:pos x="T0" y="T1"/>
                </a:cxn>
                <a:cxn ang="0">
                  <a:pos x="T2" y="T3"/>
                </a:cxn>
                <a:cxn ang="0">
                  <a:pos x="T4" y="T5"/>
                </a:cxn>
                <a:cxn ang="0">
                  <a:pos x="T6" y="T7"/>
                </a:cxn>
                <a:cxn ang="0">
                  <a:pos x="T8" y="T9"/>
                </a:cxn>
              </a:cxnLst>
              <a:rect l="0" t="0" r="r" b="b"/>
              <a:pathLst>
                <a:path w="391" h="473">
                  <a:moveTo>
                    <a:pt x="391" y="473"/>
                  </a:moveTo>
                  <a:lnTo>
                    <a:pt x="151" y="353"/>
                  </a:lnTo>
                  <a:lnTo>
                    <a:pt x="42" y="201"/>
                  </a:lnTo>
                  <a:lnTo>
                    <a:pt x="0" y="0"/>
                  </a:lnTo>
                  <a:lnTo>
                    <a:pt x="1" y="470"/>
                  </a:lnTo>
                </a:path>
              </a:pathLst>
            </a:custGeom>
            <a:solidFill>
              <a:schemeClr val="bg1"/>
            </a:solidFill>
            <a:ln>
              <a:noFill/>
            </a:ln>
            <a:effectLst/>
            <a:extLst/>
          </p:spPr>
          <p:txBody>
            <a:bodyPr/>
            <a:lstStyle/>
            <a:p>
              <a:pPr>
                <a:defRPr/>
              </a:pPr>
              <a:endParaRPr lang="en-US" sz="1900">
                <a:solidFill>
                  <a:srgbClr val="000066"/>
                </a:solidFill>
                <a:latin typeface="Arial" charset="0"/>
                <a:cs typeface="+mn-cs"/>
              </a:endParaRPr>
            </a:p>
          </p:txBody>
        </p:sp>
        <p:sp>
          <p:nvSpPr>
            <p:cNvPr id="10" name="Freeform 39"/>
            <p:cNvSpPr>
              <a:spLocks/>
            </p:cNvSpPr>
            <p:nvPr/>
          </p:nvSpPr>
          <p:spPr bwMode="gray">
            <a:xfrm>
              <a:off x="5499" y="4026"/>
              <a:ext cx="274" cy="287"/>
            </a:xfrm>
            <a:custGeom>
              <a:avLst/>
              <a:gdLst>
                <a:gd name="T0" fmla="*/ 229 w 232"/>
                <a:gd name="T1" fmla="*/ 0 h 290"/>
                <a:gd name="T2" fmla="*/ 164 w 232"/>
                <a:gd name="T3" fmla="*/ 144 h 290"/>
                <a:gd name="T4" fmla="*/ 98 w 232"/>
                <a:gd name="T5" fmla="*/ 253 h 290"/>
                <a:gd name="T6" fmla="*/ 0 w 232"/>
                <a:gd name="T7" fmla="*/ 290 h 290"/>
                <a:gd name="T8" fmla="*/ 232 w 232"/>
                <a:gd name="T9" fmla="*/ 287 h 290"/>
              </a:gdLst>
              <a:ahLst/>
              <a:cxnLst>
                <a:cxn ang="0">
                  <a:pos x="T0" y="T1"/>
                </a:cxn>
                <a:cxn ang="0">
                  <a:pos x="T2" y="T3"/>
                </a:cxn>
                <a:cxn ang="0">
                  <a:pos x="T4" y="T5"/>
                </a:cxn>
                <a:cxn ang="0">
                  <a:pos x="T6" y="T7"/>
                </a:cxn>
                <a:cxn ang="0">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a:effectLst/>
            <a:extLst/>
          </p:spPr>
          <p:txBody>
            <a:bodyPr/>
            <a:lstStyle/>
            <a:p>
              <a:pPr>
                <a:defRPr/>
              </a:pPr>
              <a:endParaRPr lang="en-US" sz="1900">
                <a:solidFill>
                  <a:srgbClr val="000066"/>
                </a:solidFill>
                <a:latin typeface="Arial" charset="0"/>
                <a:cs typeface="+mn-cs"/>
              </a:endParaRPr>
            </a:p>
          </p:txBody>
        </p:sp>
        <p:sp>
          <p:nvSpPr>
            <p:cNvPr id="11" name="Freeform 40"/>
            <p:cNvSpPr>
              <a:spLocks/>
            </p:cNvSpPr>
            <p:nvPr/>
          </p:nvSpPr>
          <p:spPr bwMode="gray">
            <a:xfrm>
              <a:off x="5467" y="0"/>
              <a:ext cx="302" cy="288"/>
            </a:xfrm>
            <a:custGeom>
              <a:avLst/>
              <a:gdLst>
                <a:gd name="T0" fmla="*/ 0 w 403"/>
                <a:gd name="T1" fmla="*/ 0 h 403"/>
                <a:gd name="T2" fmla="*/ 221 w 403"/>
                <a:gd name="T3" fmla="*/ 96 h 403"/>
                <a:gd name="T4" fmla="*/ 353 w 403"/>
                <a:gd name="T5" fmla="*/ 231 h 403"/>
                <a:gd name="T6" fmla="*/ 403 w 403"/>
                <a:gd name="T7" fmla="*/ 403 h 403"/>
                <a:gd name="T8" fmla="*/ 403 w 403"/>
                <a:gd name="T9" fmla="*/ 0 h 403"/>
              </a:gdLst>
              <a:ahLst/>
              <a:cxnLst>
                <a:cxn ang="0">
                  <a:pos x="T0" y="T1"/>
                </a:cxn>
                <a:cxn ang="0">
                  <a:pos x="T2" y="T3"/>
                </a:cxn>
                <a:cxn ang="0">
                  <a:pos x="T4" y="T5"/>
                </a:cxn>
                <a:cxn ang="0">
                  <a:pos x="T6" y="T7"/>
                </a:cxn>
                <a:cxn ang="0">
                  <a:pos x="T8" y="T9"/>
                </a:cxn>
              </a:cxnLst>
              <a:rect l="0" t="0" r="r" b="b"/>
              <a:pathLst>
                <a:path w="403" h="403">
                  <a:moveTo>
                    <a:pt x="0" y="0"/>
                  </a:moveTo>
                  <a:lnTo>
                    <a:pt x="221" y="96"/>
                  </a:lnTo>
                  <a:lnTo>
                    <a:pt x="353" y="231"/>
                  </a:lnTo>
                  <a:lnTo>
                    <a:pt x="403" y="403"/>
                  </a:lnTo>
                  <a:lnTo>
                    <a:pt x="403" y="0"/>
                  </a:lnTo>
                </a:path>
              </a:pathLst>
            </a:custGeom>
            <a:solidFill>
              <a:schemeClr val="bg1"/>
            </a:solidFill>
            <a:ln>
              <a:noFill/>
            </a:ln>
            <a:effectLst/>
            <a:extLst/>
          </p:spPr>
          <p:txBody>
            <a:bodyPr/>
            <a:lstStyle/>
            <a:p>
              <a:pPr>
                <a:defRPr/>
              </a:pPr>
              <a:endParaRPr lang="en-US" sz="1900">
                <a:solidFill>
                  <a:srgbClr val="000066"/>
                </a:solidFill>
                <a:latin typeface="Arial" charset="0"/>
                <a:cs typeface="+mn-cs"/>
              </a:endParaRPr>
            </a:p>
          </p:txBody>
        </p:sp>
      </p:grpSp>
      <p:sp>
        <p:nvSpPr>
          <p:cNvPr id="3074" name="Rectangle 2"/>
          <p:cNvSpPr>
            <a:spLocks noGrp="1" noChangeArrowheads="1"/>
          </p:cNvSpPr>
          <p:nvPr>
            <p:ph type="ctrTitle"/>
          </p:nvPr>
        </p:nvSpPr>
        <p:spPr bwMode="gray">
          <a:xfrm>
            <a:off x="0" y="2720975"/>
            <a:ext cx="9144000" cy="817563"/>
          </a:xfrm>
        </p:spPr>
        <p:txBody>
          <a:bodyPr/>
          <a:lstStyle>
            <a:lvl1pPr>
              <a:defRPr sz="4600"/>
            </a:lvl1pPr>
          </a:lstStyle>
          <a:p>
            <a:pPr lvl="0"/>
            <a:r>
              <a:rPr lang="vi-VN" noProof="0" smtClean="0"/>
              <a:t>Bấm &amp; sửa kiểu tiêu đề</a:t>
            </a:r>
            <a:endParaRPr lang="en-US" noProof="0" smtClean="0"/>
          </a:p>
        </p:txBody>
      </p:sp>
      <p:sp>
        <p:nvSpPr>
          <p:cNvPr id="3075" name="Rectangle 3"/>
          <p:cNvSpPr>
            <a:spLocks noGrp="1" noChangeArrowheads="1"/>
          </p:cNvSpPr>
          <p:nvPr>
            <p:ph type="subTitle" idx="1"/>
          </p:nvPr>
        </p:nvSpPr>
        <p:spPr bwMode="black">
          <a:xfrm>
            <a:off x="990600" y="2176463"/>
            <a:ext cx="7086600" cy="436562"/>
          </a:xfrm>
        </p:spPr>
        <p:txBody>
          <a:bodyPr/>
          <a:lstStyle>
            <a:lvl1pPr marL="0" indent="0" algn="ctr">
              <a:buFont typeface="Wingdings" pitchFamily="2" charset="2"/>
              <a:buNone/>
              <a:defRPr sz="1900">
                <a:solidFill>
                  <a:schemeClr val="bg1"/>
                </a:solidFill>
                <a:latin typeface="Arial" charset="0"/>
              </a:defRPr>
            </a:lvl1pPr>
          </a:lstStyle>
          <a:p>
            <a:pPr lvl="0"/>
            <a:r>
              <a:rPr lang="vi-VN" noProof="0" smtClean="0"/>
              <a:t>Bấm &amp; sửa kiểu phụ đề</a:t>
            </a:r>
            <a:endParaRPr lang="en-US"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5" name="Rectangle 6"/>
          <p:cNvSpPr>
            <a:spLocks noGrp="1" noChangeArrowheads="1"/>
          </p:cNvSpPr>
          <p:nvPr>
            <p:ph type="sldNum" sz="quarter" idx="11"/>
          </p:nvPr>
        </p:nvSpPr>
        <p:spPr>
          <a:ln/>
        </p:spPr>
        <p:txBody>
          <a:bodyPr/>
          <a:lstStyle>
            <a:lvl1pPr>
              <a:defRPr/>
            </a:lvl1pPr>
          </a:lstStyle>
          <a:p>
            <a:pPr>
              <a:defRPr/>
            </a:pPr>
            <a:fld id="{60E4F345-E82E-4A85-8971-10E72A66AE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53975"/>
            <a:ext cx="2057400" cy="6270625"/>
          </a:xfrm>
        </p:spPr>
        <p:txBody>
          <a:bodyPr vert="eaVert"/>
          <a:lstStyle/>
          <a:p>
            <a:r>
              <a:rPr lang="vi-VN" smtClean="0"/>
              <a:t>Bấm &amp; sửa kiểu tiêu đề</a:t>
            </a:r>
            <a:endParaRPr lang="en-US"/>
          </a:p>
        </p:txBody>
      </p:sp>
      <p:sp>
        <p:nvSpPr>
          <p:cNvPr id="3" name="Chỗ dành sẵn cho Văn bản Dọc 2"/>
          <p:cNvSpPr>
            <a:spLocks noGrp="1"/>
          </p:cNvSpPr>
          <p:nvPr>
            <p:ph type="body" orient="vert" idx="1"/>
          </p:nvPr>
        </p:nvSpPr>
        <p:spPr>
          <a:xfrm>
            <a:off x="457200" y="53975"/>
            <a:ext cx="6019800" cy="62706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5" name="Rectangle 6"/>
          <p:cNvSpPr>
            <a:spLocks noGrp="1" noChangeArrowheads="1"/>
          </p:cNvSpPr>
          <p:nvPr>
            <p:ph type="sldNum" sz="quarter" idx="11"/>
          </p:nvPr>
        </p:nvSpPr>
        <p:spPr>
          <a:ln/>
        </p:spPr>
        <p:txBody>
          <a:bodyPr/>
          <a:lstStyle>
            <a:lvl1pPr>
              <a:defRPr/>
            </a:lvl1pPr>
          </a:lstStyle>
          <a:p>
            <a:pPr>
              <a:defRPr/>
            </a:pPr>
            <a:fld id="{32662AAC-4909-42B6-A2C5-13DA5F299CA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êu đề và Bảng">
    <p:spTree>
      <p:nvGrpSpPr>
        <p:cNvPr id="1" name=""/>
        <p:cNvGrpSpPr/>
        <p:nvPr/>
      </p:nvGrpSpPr>
      <p:grpSpPr>
        <a:xfrm>
          <a:off x="0" y="0"/>
          <a:ext cx="0" cy="0"/>
          <a:chOff x="0" y="0"/>
          <a:chExt cx="0" cy="0"/>
        </a:xfrm>
      </p:grpSpPr>
      <p:sp>
        <p:nvSpPr>
          <p:cNvPr id="2" name="Tiêu đề 1"/>
          <p:cNvSpPr>
            <a:spLocks noGrp="1"/>
          </p:cNvSpPr>
          <p:nvPr>
            <p:ph type="title"/>
          </p:nvPr>
        </p:nvSpPr>
        <p:spPr>
          <a:xfrm>
            <a:off x="542925" y="53975"/>
            <a:ext cx="7392988" cy="563563"/>
          </a:xfrm>
        </p:spPr>
        <p:txBody>
          <a:bodyPr/>
          <a:lstStyle/>
          <a:p>
            <a:r>
              <a:rPr lang="vi-VN" smtClean="0"/>
              <a:t>Bấm &amp; sửa kiểu tiêu đề</a:t>
            </a:r>
            <a:endParaRPr lang="en-US"/>
          </a:p>
        </p:txBody>
      </p:sp>
      <p:sp>
        <p:nvSpPr>
          <p:cNvPr id="3" name="Chỗ dành sẵn cho Bảng 2"/>
          <p:cNvSpPr>
            <a:spLocks noGrp="1"/>
          </p:cNvSpPr>
          <p:nvPr>
            <p:ph type="tbl" idx="1"/>
          </p:nvPr>
        </p:nvSpPr>
        <p:spPr>
          <a:xfrm>
            <a:off x="457200" y="1076325"/>
            <a:ext cx="8229600" cy="5248275"/>
          </a:xfrm>
        </p:spPr>
        <p:txBody>
          <a:bodyPr/>
          <a:lstStyle/>
          <a:p>
            <a:pPr lvl="0"/>
            <a:r>
              <a:rPr lang="vi-VN" noProof="0" smtClean="0"/>
              <a:t>Bấm biểu tượng để thêm bảng</a:t>
            </a:r>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5" name="Rectangle 6"/>
          <p:cNvSpPr>
            <a:spLocks noGrp="1" noChangeArrowheads="1"/>
          </p:cNvSpPr>
          <p:nvPr>
            <p:ph type="sldNum" sz="quarter" idx="11"/>
          </p:nvPr>
        </p:nvSpPr>
        <p:spPr>
          <a:ln/>
        </p:spPr>
        <p:txBody>
          <a:bodyPr/>
          <a:lstStyle>
            <a:lvl1pPr>
              <a:defRPr/>
            </a:lvl1pPr>
          </a:lstStyle>
          <a:p>
            <a:pPr>
              <a:defRPr/>
            </a:pPr>
            <a:fld id="{1C7BA6A7-4988-40AD-B7E3-8F51740802E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5" name="Rectangle 6"/>
          <p:cNvSpPr>
            <a:spLocks noGrp="1" noChangeArrowheads="1"/>
          </p:cNvSpPr>
          <p:nvPr>
            <p:ph type="sldNum" sz="quarter" idx="11"/>
          </p:nvPr>
        </p:nvSpPr>
        <p:spPr>
          <a:ln/>
        </p:spPr>
        <p:txBody>
          <a:bodyPr/>
          <a:lstStyle>
            <a:lvl1pPr>
              <a:defRPr/>
            </a:lvl1pPr>
          </a:lstStyle>
          <a:p>
            <a:pPr>
              <a:defRPr/>
            </a:pPr>
            <a:fld id="{524405F8-ECBC-4A23-94CF-9CABD4B50F6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Chỗ dành sẵn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5" name="Rectangle 6"/>
          <p:cNvSpPr>
            <a:spLocks noGrp="1" noChangeArrowheads="1"/>
          </p:cNvSpPr>
          <p:nvPr>
            <p:ph type="sldNum" sz="quarter" idx="11"/>
          </p:nvPr>
        </p:nvSpPr>
        <p:spPr>
          <a:ln/>
        </p:spPr>
        <p:txBody>
          <a:bodyPr/>
          <a:lstStyle>
            <a:lvl1pPr>
              <a:defRPr/>
            </a:lvl1pPr>
          </a:lstStyle>
          <a:p>
            <a:pPr>
              <a:defRPr/>
            </a:pPr>
            <a:fld id="{E8AF8CE0-848F-4F61-882F-EA61F5231C9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Chỗ dành sẵn cho Nội dung 2"/>
          <p:cNvSpPr>
            <a:spLocks noGrp="1"/>
          </p:cNvSpPr>
          <p:nvPr>
            <p:ph sz="half" idx="1"/>
          </p:nvPr>
        </p:nvSpPr>
        <p:spPr>
          <a:xfrm>
            <a:off x="457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Nội dung 3"/>
          <p:cNvSpPr>
            <a:spLocks noGrp="1"/>
          </p:cNvSpPr>
          <p:nvPr>
            <p:ph sz="half" idx="2"/>
          </p:nvPr>
        </p:nvSpPr>
        <p:spPr>
          <a:xfrm>
            <a:off x="4648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6" name="Rectangle 6"/>
          <p:cNvSpPr>
            <a:spLocks noGrp="1" noChangeArrowheads="1"/>
          </p:cNvSpPr>
          <p:nvPr>
            <p:ph type="sldNum" sz="quarter" idx="11"/>
          </p:nvPr>
        </p:nvSpPr>
        <p:spPr>
          <a:ln/>
        </p:spPr>
        <p:txBody>
          <a:bodyPr/>
          <a:lstStyle>
            <a:lvl1pPr>
              <a:defRPr/>
            </a:lvl1pPr>
          </a:lstStyle>
          <a:p>
            <a:pPr>
              <a:defRPr/>
            </a:pPr>
            <a:fld id="{304775BE-E293-4ED3-B99F-81AAD56861E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lvl1pPr>
              <a:defRPr/>
            </a:lvl1pPr>
          </a:lstStyle>
          <a:p>
            <a:r>
              <a:rPr lang="vi-VN" smtClean="0"/>
              <a:t>Bấm &amp; sửa kiểu tiêu đề</a:t>
            </a:r>
            <a:endParaRPr lang="en-US"/>
          </a:p>
        </p:txBody>
      </p:sp>
      <p:sp>
        <p:nvSpPr>
          <p:cNvPr id="3" name="Chỗ dành sẵn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Chỗ dành sẵn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Chỗ dành sẵn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Chỗ dành sẵn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8" name="Rectangle 6"/>
          <p:cNvSpPr>
            <a:spLocks noGrp="1" noChangeArrowheads="1"/>
          </p:cNvSpPr>
          <p:nvPr>
            <p:ph type="sldNum" sz="quarter" idx="11"/>
          </p:nvPr>
        </p:nvSpPr>
        <p:spPr>
          <a:ln/>
        </p:spPr>
        <p:txBody>
          <a:bodyPr/>
          <a:lstStyle>
            <a:lvl1pPr>
              <a:defRPr/>
            </a:lvl1pPr>
          </a:lstStyle>
          <a:p>
            <a:pPr>
              <a:defRPr/>
            </a:pPr>
            <a:fld id="{986861C0-1533-4A0C-9F35-2E84D2890FB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4" name="Rectangle 6"/>
          <p:cNvSpPr>
            <a:spLocks noGrp="1" noChangeArrowheads="1"/>
          </p:cNvSpPr>
          <p:nvPr>
            <p:ph type="sldNum" sz="quarter" idx="11"/>
          </p:nvPr>
        </p:nvSpPr>
        <p:spPr>
          <a:ln/>
        </p:spPr>
        <p:txBody>
          <a:bodyPr/>
          <a:lstStyle>
            <a:lvl1pPr>
              <a:defRPr/>
            </a:lvl1pPr>
          </a:lstStyle>
          <a:p>
            <a:pPr>
              <a:defRPr/>
            </a:pPr>
            <a:fld id="{0308628F-419B-42E8-BFBE-C9605CF5974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3" name="Rectangle 6"/>
          <p:cNvSpPr>
            <a:spLocks noGrp="1" noChangeArrowheads="1"/>
          </p:cNvSpPr>
          <p:nvPr>
            <p:ph type="sldNum" sz="quarter" idx="11"/>
          </p:nvPr>
        </p:nvSpPr>
        <p:spPr>
          <a:ln/>
        </p:spPr>
        <p:txBody>
          <a:bodyPr/>
          <a:lstStyle>
            <a:lvl1pPr>
              <a:defRPr/>
            </a:lvl1pPr>
          </a:lstStyle>
          <a:p>
            <a:pPr>
              <a:defRPr/>
            </a:pPr>
            <a:fld id="{417838B3-F44C-4727-823E-7B6682C013B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Chỗ dành sẵn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Chỗ dành sẵn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6" name="Rectangle 6"/>
          <p:cNvSpPr>
            <a:spLocks noGrp="1" noChangeArrowheads="1"/>
          </p:cNvSpPr>
          <p:nvPr>
            <p:ph type="sldNum" sz="quarter" idx="11"/>
          </p:nvPr>
        </p:nvSpPr>
        <p:spPr>
          <a:ln/>
        </p:spPr>
        <p:txBody>
          <a:bodyPr/>
          <a:lstStyle>
            <a:lvl1pPr>
              <a:defRPr/>
            </a:lvl1pPr>
          </a:lstStyle>
          <a:p>
            <a:pPr>
              <a:defRPr/>
            </a:pPr>
            <a:fld id="{0B22DEFB-2EAA-4D46-89AE-90847B0BBE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Chỗ dành sẵn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vi-VN" noProof="0" smtClean="0"/>
              <a:t>Bấm biểu tượng để thêm hình ảnh</a:t>
            </a:r>
            <a:endParaRPr lang="en-US" noProof="0"/>
          </a:p>
        </p:txBody>
      </p:sp>
      <p:sp>
        <p:nvSpPr>
          <p:cNvPr id="4" name="Chỗ dành sẵn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www.themegallery.com</a:t>
            </a:r>
          </a:p>
        </p:txBody>
      </p:sp>
      <p:sp>
        <p:nvSpPr>
          <p:cNvPr id="6" name="Rectangle 6"/>
          <p:cNvSpPr>
            <a:spLocks noGrp="1" noChangeArrowheads="1"/>
          </p:cNvSpPr>
          <p:nvPr>
            <p:ph type="sldNum" sz="quarter" idx="11"/>
          </p:nvPr>
        </p:nvSpPr>
        <p:spPr>
          <a:ln/>
        </p:spPr>
        <p:txBody>
          <a:bodyPr/>
          <a:lstStyle>
            <a:lvl1pPr>
              <a:defRPr/>
            </a:lvl1pPr>
          </a:lstStyle>
          <a:p>
            <a:pPr>
              <a:defRPr/>
            </a:pPr>
            <a:fld id="{613EFBE0-4E37-441B-9642-D0974C72C0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39" name="Freeform 15" descr="29641"/>
          <p:cNvSpPr>
            <a:spLocks/>
          </p:cNvSpPr>
          <p:nvPr/>
        </p:nvSpPr>
        <p:spPr bwMode="gray">
          <a:xfrm>
            <a:off x="36513" y="80963"/>
            <a:ext cx="9077325" cy="1595437"/>
          </a:xfrm>
          <a:custGeom>
            <a:avLst/>
            <a:gdLst>
              <a:gd name="T0" fmla="*/ 0 w 5718"/>
              <a:gd name="T1" fmla="*/ 756 h 1005"/>
              <a:gd name="T2" fmla="*/ 576 w 5718"/>
              <a:gd name="T3" fmla="*/ 560 h 1005"/>
              <a:gd name="T4" fmla="*/ 1403 w 5718"/>
              <a:gd name="T5" fmla="*/ 390 h 1005"/>
              <a:gd name="T6" fmla="*/ 2452 w 5718"/>
              <a:gd name="T7" fmla="*/ 314 h 1005"/>
              <a:gd name="T8" fmla="*/ 3102 w 5718"/>
              <a:gd name="T9" fmla="*/ 326 h 1005"/>
              <a:gd name="T10" fmla="*/ 4043 w 5718"/>
              <a:gd name="T11" fmla="*/ 434 h 1005"/>
              <a:gd name="T12" fmla="*/ 4944 w 5718"/>
              <a:gd name="T13" fmla="*/ 668 h 1005"/>
              <a:gd name="T14" fmla="*/ 5691 w 5718"/>
              <a:gd name="T15" fmla="*/ 971 h 1005"/>
              <a:gd name="T16" fmla="*/ 5718 w 5718"/>
              <a:gd name="T17" fmla="*/ 19 h 1005"/>
              <a:gd name="T18" fmla="*/ 9 w 5718"/>
              <a:gd name="T19" fmla="*/ 0 h 1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18" h="1005">
                <a:moveTo>
                  <a:pt x="0" y="756"/>
                </a:moveTo>
                <a:cubicBezTo>
                  <a:pt x="96" y="724"/>
                  <a:pt x="297" y="635"/>
                  <a:pt x="576" y="560"/>
                </a:cubicBezTo>
                <a:cubicBezTo>
                  <a:pt x="855" y="485"/>
                  <a:pt x="1037" y="442"/>
                  <a:pt x="1403" y="390"/>
                </a:cubicBezTo>
                <a:cubicBezTo>
                  <a:pt x="1769" y="337"/>
                  <a:pt x="2154" y="320"/>
                  <a:pt x="2452" y="314"/>
                </a:cubicBezTo>
                <a:lnTo>
                  <a:pt x="3102" y="326"/>
                </a:lnTo>
                <a:cubicBezTo>
                  <a:pt x="3367" y="346"/>
                  <a:pt x="3736" y="377"/>
                  <a:pt x="4043" y="434"/>
                </a:cubicBezTo>
                <a:cubicBezTo>
                  <a:pt x="4350" y="490"/>
                  <a:pt x="4669" y="578"/>
                  <a:pt x="4944" y="668"/>
                </a:cubicBezTo>
                <a:cubicBezTo>
                  <a:pt x="5219" y="757"/>
                  <a:pt x="5679" y="1005"/>
                  <a:pt x="5691" y="971"/>
                </a:cubicBezTo>
                <a:cubicBezTo>
                  <a:pt x="5695" y="964"/>
                  <a:pt x="5718" y="25"/>
                  <a:pt x="5718" y="19"/>
                </a:cubicBezTo>
                <a:cubicBezTo>
                  <a:pt x="5718" y="7"/>
                  <a:pt x="1198" y="4"/>
                  <a:pt x="9" y="0"/>
                </a:cubicBezTo>
              </a:path>
            </a:pathLst>
          </a:custGeom>
          <a:blipFill dpi="0" rotWithShape="1">
            <a:blip r:embed="rId15"/>
            <a:srcRect/>
            <a:stretch>
              <a:fillRect/>
            </a:stretch>
          </a:blipFill>
          <a:ln>
            <a:noFill/>
          </a:ln>
          <a:effectLst/>
          <a:extLst/>
        </p:spPr>
        <p:txBody>
          <a:bodyPr/>
          <a:lstStyle/>
          <a:p>
            <a:pPr>
              <a:defRPr/>
            </a:pPr>
            <a:endParaRPr lang="en-US" sz="1900">
              <a:solidFill>
                <a:srgbClr val="000066"/>
              </a:solidFill>
              <a:latin typeface="Arial" charset="0"/>
              <a:cs typeface="+mn-cs"/>
            </a:endParaRPr>
          </a:p>
        </p:txBody>
      </p:sp>
      <p:sp>
        <p:nvSpPr>
          <p:cNvPr id="1027" name="Rectangle 3"/>
          <p:cNvSpPr>
            <a:spLocks noGrp="1" noChangeArrowheads="1"/>
          </p:cNvSpPr>
          <p:nvPr>
            <p:ph type="body" idx="1"/>
          </p:nvPr>
        </p:nvSpPr>
        <p:spPr bwMode="auto">
          <a:xfrm>
            <a:off x="457200" y="1076325"/>
            <a:ext cx="8229600" cy="5248275"/>
          </a:xfrm>
          <a:prstGeom prst="rect">
            <a:avLst/>
          </a:prstGeom>
          <a:noFill/>
          <a:ln w="9525">
            <a:noFill/>
            <a:miter lim="800000"/>
            <a:headEnd/>
            <a:tailEnd/>
          </a:ln>
        </p:spPr>
        <p:txBody>
          <a:bodyPr vert="horz" wrap="square" lIns="95782" tIns="47891" rIns="95782" bIns="47891" numCol="1" anchor="t" anchorCtr="0" compatLnSpc="1">
            <a:prstTxWarp prst="textNoShape">
              <a:avLst/>
            </a:prstTxWarp>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smtClean="0"/>
          </a:p>
        </p:txBody>
      </p:sp>
      <p:sp>
        <p:nvSpPr>
          <p:cNvPr id="1029" name="Rectangle 5"/>
          <p:cNvSpPr>
            <a:spLocks noGrp="1" noChangeArrowheads="1"/>
          </p:cNvSpPr>
          <p:nvPr>
            <p:ph type="ftr" sz="quarter" idx="3"/>
          </p:nvPr>
        </p:nvSpPr>
        <p:spPr bwMode="auto">
          <a:xfrm>
            <a:off x="6084888" y="6450013"/>
            <a:ext cx="2897187" cy="320675"/>
          </a:xfrm>
          <a:prstGeom prst="rect">
            <a:avLst/>
          </a:prstGeom>
          <a:noFill/>
          <a:ln>
            <a:noFill/>
          </a:ln>
          <a:effectLst/>
          <a:extLst/>
        </p:spPr>
        <p:txBody>
          <a:bodyPr vert="horz" wrap="square" lIns="95782" tIns="47891" rIns="95782" bIns="47891" numCol="1" anchor="t" anchorCtr="0" compatLnSpc="1">
            <a:prstTxWarp prst="textNoShape">
              <a:avLst/>
            </a:prstTxWarp>
          </a:bodyPr>
          <a:lstStyle>
            <a:lvl1pPr algn="r">
              <a:defRPr sz="1300" b="1">
                <a:solidFill>
                  <a:srgbClr val="000066"/>
                </a:solidFill>
                <a:latin typeface="Verdana" pitchFamily="34" charset="0"/>
                <a:cs typeface="Arial" charset="0"/>
              </a:defRPr>
            </a:lvl1pPr>
          </a:lstStyle>
          <a:p>
            <a:pPr>
              <a:defRPr/>
            </a:pPr>
            <a:r>
              <a:rPr lang="en-US"/>
              <a:t>www.themegallery.com</a:t>
            </a:r>
          </a:p>
        </p:txBody>
      </p:sp>
      <p:sp>
        <p:nvSpPr>
          <p:cNvPr id="1030" name="Rectangle 6"/>
          <p:cNvSpPr>
            <a:spLocks noGrp="1" noChangeArrowheads="1"/>
          </p:cNvSpPr>
          <p:nvPr>
            <p:ph type="sldNum" sz="quarter" idx="4"/>
          </p:nvPr>
        </p:nvSpPr>
        <p:spPr bwMode="auto">
          <a:xfrm>
            <a:off x="107950" y="6454775"/>
            <a:ext cx="927100" cy="239713"/>
          </a:xfrm>
          <a:prstGeom prst="rect">
            <a:avLst/>
          </a:prstGeom>
          <a:noFill/>
          <a:ln>
            <a:noFill/>
          </a:ln>
          <a:effectLst/>
          <a:extLst/>
        </p:spPr>
        <p:txBody>
          <a:bodyPr vert="horz" wrap="square" lIns="95782" tIns="47891" rIns="95782" bIns="47891" numCol="1" anchor="t" anchorCtr="0" compatLnSpc="1">
            <a:prstTxWarp prst="textNoShape">
              <a:avLst/>
            </a:prstTxWarp>
          </a:bodyPr>
          <a:lstStyle>
            <a:lvl1pPr algn="ctr">
              <a:defRPr sz="1300" b="1">
                <a:solidFill>
                  <a:srgbClr val="000066"/>
                </a:solidFill>
                <a:latin typeface="Verdana" pitchFamily="34" charset="0"/>
                <a:cs typeface="Arial" charset="0"/>
              </a:defRPr>
            </a:lvl1pPr>
          </a:lstStyle>
          <a:p>
            <a:pPr>
              <a:defRPr/>
            </a:pPr>
            <a:fld id="{24804DBB-DA44-4955-88D8-74F75E6B84C2}" type="slidenum">
              <a:rPr lang="en-US"/>
              <a:pPr>
                <a:defRPr/>
              </a:pPr>
              <a:t>‹#›</a:t>
            </a:fld>
            <a:endParaRPr lang="en-US"/>
          </a:p>
        </p:txBody>
      </p:sp>
      <p:sp>
        <p:nvSpPr>
          <p:cNvPr id="2" name="Rectangle 2"/>
          <p:cNvSpPr>
            <a:spLocks noGrp="1" noChangeArrowheads="1"/>
          </p:cNvSpPr>
          <p:nvPr>
            <p:ph type="title"/>
          </p:nvPr>
        </p:nvSpPr>
        <p:spPr bwMode="white">
          <a:xfrm>
            <a:off x="542925" y="53975"/>
            <a:ext cx="7392988" cy="563563"/>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p>
            <a:pPr lvl="0"/>
            <a:r>
              <a:rPr lang="vi-VN" smtClean="0"/>
              <a:t>Bấm &amp; sửa kiểu tiêu đề</a:t>
            </a:r>
            <a:endParaRPr lang="en-US" smtClean="0"/>
          </a:p>
        </p:txBody>
      </p:sp>
      <p:grpSp>
        <p:nvGrpSpPr>
          <p:cNvPr id="1031" name="Group 16"/>
          <p:cNvGrpSpPr>
            <a:grpSpLocks/>
          </p:cNvGrpSpPr>
          <p:nvPr/>
        </p:nvGrpSpPr>
        <p:grpSpPr bwMode="auto">
          <a:xfrm>
            <a:off x="-1588" y="0"/>
            <a:ext cx="9145588" cy="6858000"/>
            <a:chOff x="-1" y="0"/>
            <a:chExt cx="8065" cy="6048"/>
          </a:xfrm>
        </p:grpSpPr>
        <p:sp>
          <p:nvSpPr>
            <p:cNvPr id="1041" name="Freeform 17"/>
            <p:cNvSpPr>
              <a:spLocks/>
            </p:cNvSpPr>
            <p:nvPr/>
          </p:nvSpPr>
          <p:spPr bwMode="gray">
            <a:xfrm>
              <a:off x="-1" y="5629"/>
              <a:ext cx="389" cy="417"/>
            </a:xfrm>
            <a:custGeom>
              <a:avLst/>
              <a:gdLst>
                <a:gd name="T0" fmla="*/ 314 w 389"/>
                <a:gd name="T1" fmla="*/ 416 h 417"/>
                <a:gd name="T2" fmla="*/ 389 w 389"/>
                <a:gd name="T3" fmla="*/ 417 h 417"/>
                <a:gd name="T4" fmla="*/ 158 w 389"/>
                <a:gd name="T5" fmla="*/ 297 h 417"/>
                <a:gd name="T6" fmla="*/ 39 w 389"/>
                <a:gd name="T7" fmla="*/ 179 h 417"/>
                <a:gd name="T8" fmla="*/ 0 w 389"/>
                <a:gd name="T9" fmla="*/ 0 h 417"/>
                <a:gd name="T10" fmla="*/ 1 w 389"/>
                <a:gd name="T11" fmla="*/ 417 h 417"/>
              </a:gdLst>
              <a:ahLst/>
              <a:cxnLst>
                <a:cxn ang="0">
                  <a:pos x="T0" y="T1"/>
                </a:cxn>
                <a:cxn ang="0">
                  <a:pos x="T2" y="T3"/>
                </a:cxn>
                <a:cxn ang="0">
                  <a:pos x="T4" y="T5"/>
                </a:cxn>
                <a:cxn ang="0">
                  <a:pos x="T6" y="T7"/>
                </a:cxn>
                <a:cxn ang="0">
                  <a:pos x="T8" y="T9"/>
                </a:cxn>
                <a:cxn ang="0">
                  <a:pos x="T10" y="T11"/>
                </a:cxn>
              </a:cxnLst>
              <a:rect l="0" t="0" r="r" b="b"/>
              <a:pathLst>
                <a:path w="389" h="417">
                  <a:moveTo>
                    <a:pt x="314" y="416"/>
                  </a:moveTo>
                  <a:lnTo>
                    <a:pt x="389" y="417"/>
                  </a:lnTo>
                  <a:lnTo>
                    <a:pt x="158" y="297"/>
                  </a:lnTo>
                  <a:lnTo>
                    <a:pt x="39" y="179"/>
                  </a:lnTo>
                  <a:lnTo>
                    <a:pt x="0" y="0"/>
                  </a:lnTo>
                  <a:lnTo>
                    <a:pt x="1" y="417"/>
                  </a:lnTo>
                </a:path>
              </a:pathLst>
            </a:custGeom>
            <a:solidFill>
              <a:schemeClr val="bg1"/>
            </a:solidFill>
            <a:ln>
              <a:noFill/>
            </a:ln>
            <a:effectLst/>
            <a:extLst/>
          </p:spPr>
          <p:txBody>
            <a:bodyPr/>
            <a:lstStyle/>
            <a:p>
              <a:pPr>
                <a:defRPr/>
              </a:pPr>
              <a:endParaRPr lang="en-US" sz="1900">
                <a:solidFill>
                  <a:srgbClr val="000066"/>
                </a:solidFill>
                <a:latin typeface="Arial" charset="0"/>
                <a:cs typeface="+mn-cs"/>
              </a:endParaRPr>
            </a:p>
          </p:txBody>
        </p:sp>
        <p:sp>
          <p:nvSpPr>
            <p:cNvPr id="1042" name="Freeform 18"/>
            <p:cNvSpPr>
              <a:spLocks/>
            </p:cNvSpPr>
            <p:nvPr/>
          </p:nvSpPr>
          <p:spPr bwMode="gray">
            <a:xfrm>
              <a:off x="7701" y="5645"/>
              <a:ext cx="363" cy="403"/>
            </a:xfrm>
            <a:custGeom>
              <a:avLst/>
              <a:gdLst>
                <a:gd name="T0" fmla="*/ 229 w 232"/>
                <a:gd name="T1" fmla="*/ 0 h 290"/>
                <a:gd name="T2" fmla="*/ 164 w 232"/>
                <a:gd name="T3" fmla="*/ 144 h 290"/>
                <a:gd name="T4" fmla="*/ 98 w 232"/>
                <a:gd name="T5" fmla="*/ 253 h 290"/>
                <a:gd name="T6" fmla="*/ 0 w 232"/>
                <a:gd name="T7" fmla="*/ 290 h 290"/>
                <a:gd name="T8" fmla="*/ 232 w 232"/>
                <a:gd name="T9" fmla="*/ 287 h 290"/>
              </a:gdLst>
              <a:ahLst/>
              <a:cxnLst>
                <a:cxn ang="0">
                  <a:pos x="T0" y="T1"/>
                </a:cxn>
                <a:cxn ang="0">
                  <a:pos x="T2" y="T3"/>
                </a:cxn>
                <a:cxn ang="0">
                  <a:pos x="T4" y="T5"/>
                </a:cxn>
                <a:cxn ang="0">
                  <a:pos x="T6" y="T7"/>
                </a:cxn>
                <a:cxn ang="0">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a:effectLst/>
            <a:extLst/>
          </p:spPr>
          <p:txBody>
            <a:bodyPr/>
            <a:lstStyle/>
            <a:p>
              <a:pPr>
                <a:defRPr/>
              </a:pPr>
              <a:endParaRPr lang="en-US" sz="1900">
                <a:solidFill>
                  <a:srgbClr val="000066"/>
                </a:solidFill>
                <a:latin typeface="Arial" charset="0"/>
                <a:cs typeface="+mn-cs"/>
              </a:endParaRPr>
            </a:p>
          </p:txBody>
        </p:sp>
        <p:sp>
          <p:nvSpPr>
            <p:cNvPr id="1043" name="AutoShape 19"/>
            <p:cNvSpPr>
              <a:spLocks noChangeArrowheads="1"/>
            </p:cNvSpPr>
            <p:nvPr/>
          </p:nvSpPr>
          <p:spPr bwMode="gray">
            <a:xfrm>
              <a:off x="26" y="42"/>
              <a:ext cx="8012" cy="5985"/>
            </a:xfrm>
            <a:prstGeom prst="roundRect">
              <a:avLst>
                <a:gd name="adj" fmla="val 6227"/>
              </a:avLst>
            </a:prstGeom>
            <a:noFill/>
            <a:ln w="76200">
              <a:solidFill>
                <a:schemeClr val="bg1"/>
              </a:solidFill>
              <a:round/>
              <a:headEnd/>
              <a:tailEnd/>
            </a:ln>
            <a:effectLst/>
            <a:extLst/>
          </p:spPr>
          <p:txBody>
            <a:bodyPr wrap="none" anchor="ctr"/>
            <a:lstStyle/>
            <a:p>
              <a:pPr>
                <a:defRPr/>
              </a:pPr>
              <a:endParaRPr lang="en-US" sz="1900">
                <a:solidFill>
                  <a:srgbClr val="000066"/>
                </a:solidFill>
                <a:latin typeface="Arial" charset="0"/>
                <a:cs typeface="+mn-cs"/>
              </a:endParaRPr>
            </a:p>
          </p:txBody>
        </p:sp>
        <p:sp>
          <p:nvSpPr>
            <p:cNvPr id="1044" name="Freeform 20"/>
            <p:cNvSpPr>
              <a:spLocks/>
            </p:cNvSpPr>
            <p:nvPr/>
          </p:nvSpPr>
          <p:spPr bwMode="gray">
            <a:xfrm>
              <a:off x="-1" y="13"/>
              <a:ext cx="405" cy="441"/>
            </a:xfrm>
            <a:custGeom>
              <a:avLst/>
              <a:gdLst>
                <a:gd name="T0" fmla="*/ 2 w 405"/>
                <a:gd name="T1" fmla="*/ 441 h 441"/>
                <a:gd name="T2" fmla="*/ 107 w 405"/>
                <a:gd name="T3" fmla="*/ 175 h 441"/>
                <a:gd name="T4" fmla="*/ 387 w 405"/>
                <a:gd name="T5" fmla="*/ 0 h 441"/>
                <a:gd name="T6" fmla="*/ 1 w 405"/>
                <a:gd name="T7" fmla="*/ 0 h 441"/>
              </a:gdLst>
              <a:ahLst/>
              <a:cxnLst>
                <a:cxn ang="0">
                  <a:pos x="T0" y="T1"/>
                </a:cxn>
                <a:cxn ang="0">
                  <a:pos x="T2" y="T3"/>
                </a:cxn>
                <a:cxn ang="0">
                  <a:pos x="T4" y="T5"/>
                </a:cxn>
                <a:cxn ang="0">
                  <a:pos x="T6" y="T7"/>
                </a:cxn>
              </a:cxnLst>
              <a:rect l="0" t="0" r="r" b="b"/>
              <a:pathLst>
                <a:path w="405" h="441">
                  <a:moveTo>
                    <a:pt x="2" y="441"/>
                  </a:moveTo>
                  <a:cubicBezTo>
                    <a:pt x="19" y="397"/>
                    <a:pt x="0" y="345"/>
                    <a:pt x="107" y="175"/>
                  </a:cubicBezTo>
                  <a:cubicBezTo>
                    <a:pt x="214" y="6"/>
                    <a:pt x="405" y="16"/>
                    <a:pt x="387" y="0"/>
                  </a:cubicBezTo>
                  <a:lnTo>
                    <a:pt x="1" y="0"/>
                  </a:lnTo>
                </a:path>
              </a:pathLst>
            </a:custGeom>
            <a:solidFill>
              <a:schemeClr val="bg1"/>
            </a:solidFill>
            <a:ln>
              <a:noFill/>
            </a:ln>
            <a:effectLst/>
            <a:extLst/>
          </p:spPr>
          <p:txBody>
            <a:bodyPr/>
            <a:lstStyle/>
            <a:p>
              <a:pPr>
                <a:defRPr/>
              </a:pPr>
              <a:endParaRPr lang="en-US" sz="1900">
                <a:solidFill>
                  <a:srgbClr val="000066"/>
                </a:solidFill>
                <a:latin typeface="Arial" charset="0"/>
                <a:cs typeface="+mn-cs"/>
              </a:endParaRPr>
            </a:p>
          </p:txBody>
        </p:sp>
        <p:sp>
          <p:nvSpPr>
            <p:cNvPr id="1045" name="Freeform 21"/>
            <p:cNvSpPr>
              <a:spLocks/>
            </p:cNvSpPr>
            <p:nvPr/>
          </p:nvSpPr>
          <p:spPr bwMode="gray">
            <a:xfrm>
              <a:off x="7588" y="0"/>
              <a:ext cx="470" cy="483"/>
            </a:xfrm>
            <a:custGeom>
              <a:avLst/>
              <a:gdLst>
                <a:gd name="T0" fmla="*/ 0 w 470"/>
                <a:gd name="T1" fmla="*/ 4 h 483"/>
                <a:gd name="T2" fmla="*/ 342 w 470"/>
                <a:gd name="T3" fmla="*/ 150 h 483"/>
                <a:gd name="T4" fmla="*/ 470 w 470"/>
                <a:gd name="T5" fmla="*/ 461 h 483"/>
                <a:gd name="T6" fmla="*/ 470 w 470"/>
                <a:gd name="T7" fmla="*/ 0 h 483"/>
              </a:gdLst>
              <a:ahLst/>
              <a:cxnLst>
                <a:cxn ang="0">
                  <a:pos x="T0" y="T1"/>
                </a:cxn>
                <a:cxn ang="0">
                  <a:pos x="T2" y="T3"/>
                </a:cxn>
                <a:cxn ang="0">
                  <a:pos x="T4" y="T5"/>
                </a:cxn>
                <a:cxn ang="0">
                  <a:pos x="T6" y="T7"/>
                </a:cxn>
              </a:cxnLst>
              <a:rect l="0" t="0" r="r" b="b"/>
              <a:pathLst>
                <a:path w="470" h="483">
                  <a:moveTo>
                    <a:pt x="0" y="4"/>
                  </a:moveTo>
                  <a:cubicBezTo>
                    <a:pt x="57" y="28"/>
                    <a:pt x="264" y="74"/>
                    <a:pt x="342" y="150"/>
                  </a:cubicBezTo>
                  <a:cubicBezTo>
                    <a:pt x="450" y="275"/>
                    <a:pt x="452" y="483"/>
                    <a:pt x="470" y="461"/>
                  </a:cubicBezTo>
                  <a:lnTo>
                    <a:pt x="470" y="0"/>
                  </a:lnTo>
                </a:path>
              </a:pathLst>
            </a:custGeom>
            <a:solidFill>
              <a:schemeClr val="bg1"/>
            </a:solidFill>
            <a:ln>
              <a:noFill/>
            </a:ln>
            <a:effectLst/>
            <a:extLst/>
          </p:spPr>
          <p:txBody>
            <a:bodyPr/>
            <a:lstStyle/>
            <a:p>
              <a:pPr>
                <a:defRPr/>
              </a:pPr>
              <a:endParaRPr lang="en-US" sz="1900">
                <a:solidFill>
                  <a:srgbClr val="000066"/>
                </a:solidFill>
                <a:latin typeface="Arial" charset="0"/>
                <a:cs typeface="+mn-cs"/>
              </a:endParaRPr>
            </a:p>
          </p:txBody>
        </p:sp>
      </p:grpSp>
      <p:sp>
        <p:nvSpPr>
          <p:cNvPr id="1046" name="Line 22"/>
          <p:cNvSpPr>
            <a:spLocks noChangeShapeType="1"/>
          </p:cNvSpPr>
          <p:nvPr/>
        </p:nvSpPr>
        <p:spPr bwMode="gray">
          <a:xfrm>
            <a:off x="323850" y="6500813"/>
            <a:ext cx="8569325" cy="0"/>
          </a:xfrm>
          <a:prstGeom prst="line">
            <a:avLst/>
          </a:prstGeom>
          <a:noFill/>
          <a:ln w="9525">
            <a:solidFill>
              <a:schemeClr val="tx1"/>
            </a:solidFill>
            <a:round/>
            <a:headEnd/>
            <a:tailEnd/>
          </a:ln>
          <a:effectLst/>
          <a:extLst/>
        </p:spPr>
        <p:txBody>
          <a:bodyPr/>
          <a:lstStyle/>
          <a:p>
            <a:pPr>
              <a:defRPr/>
            </a:pPr>
            <a:endParaRPr lang="en-US" sz="1900">
              <a:solidFill>
                <a:srgbClr val="000066"/>
              </a:solidFill>
              <a:latin typeface="Arial" charset="0"/>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Lst>
  <p:hf sldNum="0" hdr="0" dt="0"/>
  <p:txStyles>
    <p:titleStyle>
      <a:lvl1pPr algn="ctr" defTabSz="957263" rtl="0" eaLnBrk="0" fontAlgn="base" hangingPunct="0">
        <a:spcBef>
          <a:spcPct val="0"/>
        </a:spcBef>
        <a:spcAft>
          <a:spcPct val="0"/>
        </a:spcAft>
        <a:defRPr sz="2900" b="1" i="0" u="none">
          <a:solidFill>
            <a:schemeClr val="bg1"/>
          </a:solidFill>
          <a:latin typeface="+mj-lt"/>
          <a:ea typeface="+mj-ea"/>
          <a:cs typeface="+mj-cs"/>
        </a:defRPr>
      </a:lvl1pPr>
      <a:lvl2pPr algn="ctr" defTabSz="957263" rtl="0" eaLnBrk="0" fontAlgn="base" hangingPunct="0">
        <a:spcBef>
          <a:spcPct val="0"/>
        </a:spcBef>
        <a:spcAft>
          <a:spcPct val="0"/>
        </a:spcAft>
        <a:defRPr sz="2900" b="1">
          <a:solidFill>
            <a:schemeClr val="bg1"/>
          </a:solidFill>
          <a:latin typeface="Arial" charset="0"/>
        </a:defRPr>
      </a:lvl2pPr>
      <a:lvl3pPr algn="ctr" defTabSz="957263" rtl="0" eaLnBrk="0" fontAlgn="base" hangingPunct="0">
        <a:spcBef>
          <a:spcPct val="0"/>
        </a:spcBef>
        <a:spcAft>
          <a:spcPct val="0"/>
        </a:spcAft>
        <a:defRPr sz="2900" b="1">
          <a:solidFill>
            <a:schemeClr val="bg1"/>
          </a:solidFill>
          <a:latin typeface="Arial" charset="0"/>
        </a:defRPr>
      </a:lvl3pPr>
      <a:lvl4pPr algn="ctr" defTabSz="957263" rtl="0" eaLnBrk="0" fontAlgn="base" hangingPunct="0">
        <a:spcBef>
          <a:spcPct val="0"/>
        </a:spcBef>
        <a:spcAft>
          <a:spcPct val="0"/>
        </a:spcAft>
        <a:defRPr sz="2900" b="1">
          <a:solidFill>
            <a:schemeClr val="bg1"/>
          </a:solidFill>
          <a:latin typeface="Arial" charset="0"/>
        </a:defRPr>
      </a:lvl4pPr>
      <a:lvl5pPr algn="ctr" defTabSz="957263" rtl="0" eaLnBrk="0" fontAlgn="base" hangingPunct="0">
        <a:spcBef>
          <a:spcPct val="0"/>
        </a:spcBef>
        <a:spcAft>
          <a:spcPct val="0"/>
        </a:spcAft>
        <a:defRPr sz="2900" b="1">
          <a:solidFill>
            <a:schemeClr val="bg1"/>
          </a:solidFill>
          <a:latin typeface="Arial" charset="0"/>
        </a:defRPr>
      </a:lvl5pPr>
      <a:lvl6pPr marL="457200" algn="ctr" defTabSz="957263" rtl="0" eaLnBrk="1" fontAlgn="base" hangingPunct="1">
        <a:spcBef>
          <a:spcPct val="0"/>
        </a:spcBef>
        <a:spcAft>
          <a:spcPct val="0"/>
        </a:spcAft>
        <a:defRPr sz="2900" b="1">
          <a:solidFill>
            <a:schemeClr val="bg1"/>
          </a:solidFill>
          <a:latin typeface="Arial" charset="0"/>
        </a:defRPr>
      </a:lvl6pPr>
      <a:lvl7pPr marL="914400" algn="ctr" defTabSz="957263" rtl="0" eaLnBrk="1" fontAlgn="base" hangingPunct="1">
        <a:spcBef>
          <a:spcPct val="0"/>
        </a:spcBef>
        <a:spcAft>
          <a:spcPct val="0"/>
        </a:spcAft>
        <a:defRPr sz="2900" b="1">
          <a:solidFill>
            <a:schemeClr val="bg1"/>
          </a:solidFill>
          <a:latin typeface="Arial" charset="0"/>
        </a:defRPr>
      </a:lvl7pPr>
      <a:lvl8pPr marL="1371600" algn="ctr" defTabSz="957263" rtl="0" eaLnBrk="1" fontAlgn="base" hangingPunct="1">
        <a:spcBef>
          <a:spcPct val="0"/>
        </a:spcBef>
        <a:spcAft>
          <a:spcPct val="0"/>
        </a:spcAft>
        <a:defRPr sz="2900" b="1">
          <a:solidFill>
            <a:schemeClr val="bg1"/>
          </a:solidFill>
          <a:latin typeface="Arial" charset="0"/>
        </a:defRPr>
      </a:lvl8pPr>
      <a:lvl9pPr marL="1828800" algn="ctr" defTabSz="957263" rtl="0" eaLnBrk="1" fontAlgn="base" hangingPunct="1">
        <a:spcBef>
          <a:spcPct val="0"/>
        </a:spcBef>
        <a:spcAft>
          <a:spcPct val="0"/>
        </a:spcAft>
        <a:defRPr sz="2900" b="1">
          <a:solidFill>
            <a:schemeClr val="bg1"/>
          </a:solidFill>
          <a:latin typeface="Arial" charset="0"/>
        </a:defRPr>
      </a:lvl9pPr>
    </p:titleStyle>
    <p:bodyStyle>
      <a:lvl1pPr marL="358775" indent="-358775" algn="l" defTabSz="957263" rtl="0" eaLnBrk="0" fontAlgn="base" hangingPunct="0">
        <a:spcBef>
          <a:spcPct val="20000"/>
        </a:spcBef>
        <a:spcAft>
          <a:spcPct val="0"/>
        </a:spcAft>
        <a:buClr>
          <a:schemeClr val="hlink"/>
        </a:buClr>
        <a:buFont typeface="Wingdings" pitchFamily="2" charset="2"/>
        <a:buChar char="v"/>
        <a:defRPr sz="2400" b="1">
          <a:solidFill>
            <a:schemeClr val="tx1"/>
          </a:solidFill>
          <a:latin typeface="+mn-lt"/>
          <a:ea typeface="+mn-ea"/>
          <a:cs typeface="+mn-cs"/>
        </a:defRPr>
      </a:lvl1pPr>
      <a:lvl2pPr marL="777875" indent="-298450" algn="l" defTabSz="957263" rtl="0" eaLnBrk="0" fontAlgn="base" hangingPunct="0">
        <a:spcBef>
          <a:spcPct val="20000"/>
        </a:spcBef>
        <a:spcAft>
          <a:spcPct val="0"/>
        </a:spcAft>
        <a:buClr>
          <a:schemeClr val="accent1"/>
        </a:buClr>
        <a:buFont typeface="Wingdings" pitchFamily="2" charset="2"/>
        <a:buChar char="§"/>
        <a:defRPr sz="2100" b="0" i="0" u="none">
          <a:solidFill>
            <a:schemeClr val="tx1"/>
          </a:solidFill>
          <a:latin typeface="+mj-lt"/>
        </a:defRPr>
      </a:lvl2pPr>
      <a:lvl3pPr marL="1196975" indent="-239713" algn="l" defTabSz="957263" rtl="0" eaLnBrk="0" fontAlgn="base" hangingPunct="0">
        <a:spcBef>
          <a:spcPct val="20000"/>
        </a:spcBef>
        <a:spcAft>
          <a:spcPct val="0"/>
        </a:spcAft>
        <a:buClr>
          <a:schemeClr val="tx1"/>
        </a:buClr>
        <a:buChar char="•"/>
        <a:defRPr sz="2100">
          <a:solidFill>
            <a:schemeClr val="tx1"/>
          </a:solidFill>
          <a:latin typeface="+mj-lt"/>
        </a:defRPr>
      </a:lvl3pPr>
      <a:lvl4pPr marL="1676400" indent="-239713" algn="l" defTabSz="957263" rtl="0" eaLnBrk="0" fontAlgn="base" hangingPunct="0">
        <a:spcBef>
          <a:spcPct val="20000"/>
        </a:spcBef>
        <a:spcAft>
          <a:spcPct val="0"/>
        </a:spcAft>
        <a:buChar char="–"/>
        <a:defRPr sz="2100">
          <a:solidFill>
            <a:schemeClr val="tx1"/>
          </a:solidFill>
          <a:latin typeface="+mj-lt"/>
        </a:defRPr>
      </a:lvl4pPr>
      <a:lvl5pPr marL="2154238" indent="-238125" algn="l" defTabSz="957263" rtl="0" eaLnBrk="0" fontAlgn="base" hangingPunct="0">
        <a:spcBef>
          <a:spcPct val="20000"/>
        </a:spcBef>
        <a:spcAft>
          <a:spcPct val="0"/>
        </a:spcAft>
        <a:buChar char="»"/>
        <a:defRPr sz="2100">
          <a:solidFill>
            <a:schemeClr val="tx1"/>
          </a:solidFill>
          <a:latin typeface="+mj-lt"/>
        </a:defRPr>
      </a:lvl5pPr>
      <a:lvl6pPr marL="2611438" indent="-238125" algn="l" defTabSz="957263" rtl="0" eaLnBrk="1" fontAlgn="base" hangingPunct="1">
        <a:spcBef>
          <a:spcPct val="20000"/>
        </a:spcBef>
        <a:spcAft>
          <a:spcPct val="0"/>
        </a:spcAft>
        <a:buChar char="»"/>
        <a:defRPr sz="2100">
          <a:solidFill>
            <a:schemeClr val="tx1"/>
          </a:solidFill>
          <a:latin typeface="+mj-lt"/>
        </a:defRPr>
      </a:lvl6pPr>
      <a:lvl7pPr marL="3068638" indent="-238125" algn="l" defTabSz="957263" rtl="0" eaLnBrk="1" fontAlgn="base" hangingPunct="1">
        <a:spcBef>
          <a:spcPct val="20000"/>
        </a:spcBef>
        <a:spcAft>
          <a:spcPct val="0"/>
        </a:spcAft>
        <a:buChar char="»"/>
        <a:defRPr sz="2100">
          <a:solidFill>
            <a:schemeClr val="tx1"/>
          </a:solidFill>
          <a:latin typeface="+mj-lt"/>
        </a:defRPr>
      </a:lvl7pPr>
      <a:lvl8pPr marL="3525838" indent="-238125" algn="l" defTabSz="957263" rtl="0" eaLnBrk="1" fontAlgn="base" hangingPunct="1">
        <a:spcBef>
          <a:spcPct val="20000"/>
        </a:spcBef>
        <a:spcAft>
          <a:spcPct val="0"/>
        </a:spcAft>
        <a:buChar char="»"/>
        <a:defRPr sz="2100">
          <a:solidFill>
            <a:schemeClr val="tx1"/>
          </a:solidFill>
          <a:latin typeface="+mj-lt"/>
        </a:defRPr>
      </a:lvl8pPr>
      <a:lvl9pPr marL="3983038" indent="-238125" algn="l" defTabSz="957263" rtl="0" eaLnBrk="1" fontAlgn="base" hangingPunct="1">
        <a:spcBef>
          <a:spcPct val="20000"/>
        </a:spcBef>
        <a:spcAft>
          <a:spcPct val="0"/>
        </a:spcAft>
        <a:buChar char="»"/>
        <a:defRPr sz="21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9.xml"/><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slide" Target="slide58.xml"/><Relationship Id="rId3" Type="http://schemas.openxmlformats.org/officeDocument/2006/relationships/slide" Target="slide52.xml"/><Relationship Id="rId7" Type="http://schemas.openxmlformats.org/officeDocument/2006/relationships/slide" Target="slide57.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slide" Target="slide53.xml"/><Relationship Id="rId9" Type="http://schemas.openxmlformats.org/officeDocument/2006/relationships/slide" Target="slide5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60.xml"/><Relationship Id="rId4" Type="http://schemas.openxmlformats.org/officeDocument/2006/relationships/slide" Target="slide2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slide" Target="slide64.xml"/><Relationship Id="rId3" Type="http://schemas.openxmlformats.org/officeDocument/2006/relationships/slide" Target="slide61.xml"/><Relationship Id="rId7"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slide" Target="slide63.xml"/><Relationship Id="rId5" Type="http://schemas.openxmlformats.org/officeDocument/2006/relationships/slide" Target="slide62.xml"/><Relationship Id="rId4" Type="http://schemas.openxmlformats.org/officeDocument/2006/relationships/image" Target="../media/image5.png"/><Relationship Id="rId9" Type="http://schemas.openxmlformats.org/officeDocument/2006/relationships/slide" Target="slide29.xml"/></Relationships>
</file>

<file path=ppt/slides/_rels/slide54.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slide" Target="slide12.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0.xml"/><Relationship Id="rId4" Type="http://schemas.openxmlformats.org/officeDocument/2006/relationships/slide" Target="slide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613" y="663575"/>
            <a:ext cx="7392987" cy="936625"/>
          </a:xfrm>
          <a:ln>
            <a:solidFill>
              <a:schemeClr val="bg1"/>
            </a:solidFill>
          </a:ln>
        </p:spPr>
        <p:txBody>
          <a:bodyPr/>
          <a:lstStyle/>
          <a:p>
            <a:pPr eaLnBrk="1" hangingPunct="1">
              <a:defRPr/>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UBND QUẬN LONG BIÊN</a:t>
            </a:r>
            <a:b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PHÒNG GIÁO DỤC VÀ ĐÀO TẠO</a:t>
            </a:r>
            <a:endPar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Box 4"/>
          <p:cNvSpPr txBox="1"/>
          <p:nvPr/>
        </p:nvSpPr>
        <p:spPr>
          <a:xfrm>
            <a:off x="381000" y="2193925"/>
            <a:ext cx="8229600" cy="1600438"/>
          </a:xfrm>
          <a:prstGeom prst="rect">
            <a:avLst/>
          </a:prstGeom>
          <a:noFill/>
        </p:spPr>
        <p:txBody>
          <a:bodyPr>
            <a:spAutoFit/>
          </a:bodyPr>
          <a:lstStyle/>
          <a:p>
            <a:pPr algn="ctr" fontAlgn="auto">
              <a:spcBef>
                <a:spcPts val="0"/>
              </a:spcBef>
              <a:spcAft>
                <a:spcPts val="0"/>
              </a:spcAft>
              <a:defRPr/>
            </a:pPr>
            <a:r>
              <a:rPr lang="en-US" sz="4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TẬP HUẤN</a:t>
            </a:r>
          </a:p>
          <a:p>
            <a:pPr algn="ctr" fontAlgn="auto">
              <a:spcBef>
                <a:spcPts val="0"/>
              </a:spcBef>
              <a:spcAft>
                <a:spcPts val="0"/>
              </a:spcAft>
              <a:defRPr/>
            </a:pPr>
            <a:endParaRPr lang="en-US"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fontAlgn="auto">
              <a:spcBef>
                <a:spcPts val="0"/>
              </a:spcBef>
              <a:spcAft>
                <a:spcPts val="0"/>
              </a:spcAft>
              <a:defRPr/>
            </a:pPr>
            <a:r>
              <a:rPr lang="en-US" sz="36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“MÔ </a:t>
            </a:r>
            <a:r>
              <a:rPr lang="en-US" sz="36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HÌNH TRƯỜNG HỌC ĐIỆN </a:t>
            </a:r>
            <a:r>
              <a:rPr lang="en-US" sz="36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TỬ”</a:t>
            </a:r>
            <a:endParaRPr lang="en-US" sz="36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408687" y="117144"/>
            <a:ext cx="8513768" cy="5750256"/>
            <a:chOff x="408687" y="117144"/>
            <a:chExt cx="8513768" cy="5750256"/>
          </a:xfrm>
        </p:grpSpPr>
        <p:sp>
          <p:nvSpPr>
            <p:cNvPr id="9" name="Rounded Rectangle 8"/>
            <p:cNvSpPr/>
            <p:nvPr/>
          </p:nvSpPr>
          <p:spPr bwMode="gray">
            <a:xfrm>
              <a:off x="1524000" y="117144"/>
              <a:ext cx="5554640" cy="533400"/>
            </a:xfrm>
            <a:prstGeom prst="roundRect">
              <a:avLst>
                <a:gd name="adj" fmla="val 50000"/>
              </a:avLst>
            </a:prstGeom>
            <a:solidFill>
              <a:srgbClr val="953D2B"/>
            </a:soli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lgn="ctr" fontAlgn="auto">
                <a:spcBef>
                  <a:spcPts val="0"/>
                </a:spcBef>
                <a:spcAft>
                  <a:spcPts val="0"/>
                </a:spcAft>
                <a:defRPr/>
              </a:pPr>
              <a:r>
                <a:rPr lang="en-US" sz="1600" b="1" dirty="0">
                  <a:solidFill>
                    <a:schemeClr val="bg1"/>
                  </a:solidFill>
                  <a:effectLst>
                    <a:outerShdw blurRad="38100" dist="38100" dir="2700000" algn="tl">
                      <a:srgbClr val="000000">
                        <a:alpha val="43137"/>
                      </a:srgbClr>
                    </a:outerShdw>
                  </a:effectLst>
                  <a:latin typeface="+mn-lt"/>
                  <a:cs typeface="Times New Roman" pitchFamily="18" charset="0"/>
                </a:rPr>
                <a:t>QUY ĐỊNH MÔ HÌNH TRƯỜNG HỌC ĐIỆN TỬ</a:t>
              </a:r>
            </a:p>
          </p:txBody>
        </p:sp>
        <p:sp>
          <p:nvSpPr>
            <p:cNvPr id="10" name="Rectangle 16"/>
            <p:cNvSpPr>
              <a:spLocks noChangeArrowheads="1"/>
            </p:cNvSpPr>
            <p:nvPr/>
          </p:nvSpPr>
          <p:spPr bwMode="gray">
            <a:xfrm>
              <a:off x="6604853" y="1981200"/>
              <a:ext cx="2310548" cy="38100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fontAlgn="auto">
                <a:spcBef>
                  <a:spcPts val="0"/>
                </a:spcBef>
                <a:spcAft>
                  <a:spcPts val="0"/>
                </a:spcAft>
                <a:defRPr/>
              </a:pPr>
              <a:r>
                <a:rPr lang="en-US" b="1" dirty="0" smtClean="0">
                  <a:solidFill>
                    <a:schemeClr val="accent4">
                      <a:lumMod val="50000"/>
                      <a:lumOff val="50000"/>
                    </a:schemeClr>
                  </a:solidFill>
                  <a:latin typeface="+mj-lt"/>
                  <a:cs typeface="Times New Roman" pitchFamily="18" charset="0"/>
                </a:rPr>
                <a:t>1- </a:t>
              </a:r>
              <a:r>
                <a:rPr lang="vi-VN" b="1" dirty="0" smtClean="0">
                  <a:solidFill>
                    <a:schemeClr val="accent4">
                      <a:lumMod val="50000"/>
                      <a:lumOff val="50000"/>
                    </a:schemeClr>
                  </a:solidFill>
                  <a:latin typeface="+mj-lt"/>
                  <a:cs typeface="Times New Roman" pitchFamily="18" charset="0"/>
                </a:rPr>
                <a:t>Môi trường chính sách</a:t>
              </a:r>
              <a:endParaRPr lang="en-US" b="1" dirty="0" smtClean="0">
                <a:solidFill>
                  <a:schemeClr val="accent4">
                    <a:lumMod val="50000"/>
                    <a:lumOff val="50000"/>
                  </a:schemeClr>
                </a:solidFill>
                <a:latin typeface="+mj-lt"/>
                <a:cs typeface="Times New Roman" pitchFamily="18" charset="0"/>
              </a:endParaRPr>
            </a:p>
            <a:p>
              <a:pPr fontAlgn="auto">
                <a:spcBef>
                  <a:spcPts val="0"/>
                </a:spcBef>
                <a:spcAft>
                  <a:spcPts val="0"/>
                </a:spcAft>
                <a:defRPr/>
              </a:pPr>
              <a:r>
                <a:rPr lang="en-US" b="1" dirty="0" smtClean="0">
                  <a:solidFill>
                    <a:schemeClr val="accent4">
                      <a:lumMod val="50000"/>
                      <a:lumOff val="50000"/>
                    </a:schemeClr>
                  </a:solidFill>
                  <a:latin typeface="+mj-lt"/>
                  <a:cs typeface="Times New Roman" pitchFamily="18" charset="0"/>
                </a:rPr>
                <a:t>2. </a:t>
              </a:r>
              <a:r>
                <a:rPr lang="vi-VN" b="1" dirty="0" smtClean="0">
                  <a:solidFill>
                    <a:schemeClr val="accent4">
                      <a:lumMod val="50000"/>
                      <a:lumOff val="50000"/>
                    </a:schemeClr>
                  </a:solidFill>
                  <a:latin typeface="+mj-lt"/>
                  <a:cs typeface="Times New Roman" pitchFamily="18" charset="0"/>
                </a:rPr>
                <a:t>Các điều kiện đảm bảo</a:t>
              </a:r>
              <a:endParaRPr lang="en-US" b="1" dirty="0" smtClean="0">
                <a:solidFill>
                  <a:schemeClr val="accent4">
                    <a:lumMod val="50000"/>
                    <a:lumOff val="50000"/>
                  </a:schemeClr>
                </a:solidFill>
                <a:latin typeface="+mj-lt"/>
                <a:cs typeface="Times New Roman" pitchFamily="18" charset="0"/>
              </a:endParaRPr>
            </a:p>
            <a:p>
              <a:pPr fontAlgn="auto">
                <a:spcBef>
                  <a:spcPts val="0"/>
                </a:spcBef>
                <a:spcAft>
                  <a:spcPts val="0"/>
                </a:spcAft>
                <a:defRPr/>
              </a:pPr>
              <a:r>
                <a:rPr lang="en-US" b="1" dirty="0" smtClean="0">
                  <a:solidFill>
                    <a:schemeClr val="accent4">
                      <a:lumMod val="50000"/>
                      <a:lumOff val="50000"/>
                    </a:schemeClr>
                  </a:solidFill>
                  <a:latin typeface="+mj-lt"/>
                  <a:cs typeface="Times New Roman" pitchFamily="18" charset="0"/>
                </a:rPr>
                <a:t>3. N</a:t>
              </a:r>
              <a:r>
                <a:rPr lang="vi-VN" b="1" dirty="0" smtClean="0">
                  <a:solidFill>
                    <a:schemeClr val="accent4">
                      <a:lumMod val="50000"/>
                      <a:lumOff val="50000"/>
                    </a:schemeClr>
                  </a:solidFill>
                  <a:latin typeface="+mj-lt"/>
                  <a:cs typeface="Times New Roman" pitchFamily="18" charset="0"/>
                </a:rPr>
                <a:t>hân lực </a:t>
              </a:r>
              <a:endParaRPr lang="en-US" b="1" dirty="0" smtClean="0">
                <a:solidFill>
                  <a:schemeClr val="accent4">
                    <a:lumMod val="50000"/>
                    <a:lumOff val="50000"/>
                  </a:schemeClr>
                </a:solidFill>
                <a:latin typeface="+mj-lt"/>
                <a:cs typeface="Times New Roman" pitchFamily="18" charset="0"/>
              </a:endParaRPr>
            </a:p>
            <a:p>
              <a:pPr fontAlgn="auto">
                <a:spcBef>
                  <a:spcPts val="0"/>
                </a:spcBef>
                <a:spcAft>
                  <a:spcPts val="0"/>
                </a:spcAft>
                <a:defRPr/>
              </a:pPr>
              <a:endParaRPr lang="en-US" b="1" dirty="0" smtClean="0">
                <a:solidFill>
                  <a:schemeClr val="accent4">
                    <a:lumMod val="50000"/>
                    <a:lumOff val="50000"/>
                  </a:schemeClr>
                </a:solidFill>
                <a:latin typeface="+mj-lt"/>
                <a:cs typeface="Times New Roman" pitchFamily="18" charset="0"/>
              </a:endParaRPr>
            </a:p>
            <a:p>
              <a:pPr fontAlgn="auto">
                <a:spcBef>
                  <a:spcPts val="0"/>
                </a:spcBef>
                <a:spcAft>
                  <a:spcPts val="0"/>
                </a:spcAft>
                <a:defRPr/>
              </a:pPr>
              <a:endParaRPr lang="en-US" b="1" dirty="0">
                <a:solidFill>
                  <a:schemeClr val="accent4">
                    <a:lumMod val="50000"/>
                    <a:lumOff val="50000"/>
                  </a:schemeClr>
                </a:solidFill>
                <a:latin typeface="+mj-lt"/>
                <a:cs typeface="Times New Roman" pitchFamily="18" charset="0"/>
              </a:endParaRPr>
            </a:p>
          </p:txBody>
        </p:sp>
        <p:sp>
          <p:nvSpPr>
            <p:cNvPr id="11" name="Round Same Side Corner Rectangle 10">
              <a:hlinkClick r:id="rId2" action="ppaction://hlinksldjump"/>
            </p:cNvPr>
            <p:cNvSpPr/>
            <p:nvPr/>
          </p:nvSpPr>
          <p:spPr bwMode="gray">
            <a:xfrm>
              <a:off x="6600245" y="1571850"/>
              <a:ext cx="2322210" cy="1074296"/>
            </a:xfrm>
            <a:prstGeom prst="round2SameRect">
              <a:avLst>
                <a:gd name="adj1" fmla="val 50000"/>
                <a:gd name="adj2" fmla="val 0"/>
              </a:avLst>
            </a:prstGeom>
            <a:solidFill>
              <a:srgbClr val="FF66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dirty="0" err="1" smtClean="0">
                  <a:solidFill>
                    <a:schemeClr val="bg1"/>
                  </a:solidFill>
                  <a:latin typeface="Times New Roman" pitchFamily="18" charset="0"/>
                  <a:cs typeface="Times New Roman" pitchFamily="18" charset="0"/>
                </a:rPr>
                <a:t>Môi</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trường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chính</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sách</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và</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các</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điều</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kiện</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đảm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bảo</a:t>
              </a:r>
              <a:endParaRPr lang="en-US" b="1" dirty="0">
                <a:solidFill>
                  <a:schemeClr val="bg1"/>
                </a:solidFill>
                <a:latin typeface="Times New Roman" pitchFamily="18" charset="0"/>
                <a:cs typeface="Times New Roman" pitchFamily="18" charset="0"/>
              </a:endParaRPr>
            </a:p>
          </p:txBody>
        </p:sp>
        <p:sp>
          <p:nvSpPr>
            <p:cNvPr id="14" name="Rectangle 13"/>
            <p:cNvSpPr>
              <a:spLocks noChangeArrowheads="1"/>
            </p:cNvSpPr>
            <p:nvPr/>
          </p:nvSpPr>
          <p:spPr bwMode="gray">
            <a:xfrm>
              <a:off x="413294" y="2666999"/>
              <a:ext cx="2482305" cy="3200401"/>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lvl="0" algn="just"/>
              <a:r>
                <a:rPr lang="en-US" b="1" dirty="0" smtClean="0">
                  <a:solidFill>
                    <a:schemeClr val="accent4">
                      <a:lumMod val="50000"/>
                      <a:lumOff val="50000"/>
                    </a:schemeClr>
                  </a:solidFill>
                </a:rPr>
                <a:t>1.</a:t>
              </a:r>
              <a:r>
                <a:rPr lang="vi-VN" b="1" dirty="0" smtClean="0">
                  <a:solidFill>
                    <a:schemeClr val="accent4">
                      <a:lumMod val="50000"/>
                      <a:lumOff val="50000"/>
                    </a:schemeClr>
                  </a:solidFill>
                </a:rPr>
                <a:t>Các loại phòng cần đạt yêu cầu CNTT theo phân cấp Khối trường</a:t>
              </a:r>
              <a:endParaRPr lang="en-US" dirty="0" smtClean="0">
                <a:solidFill>
                  <a:schemeClr val="accent4">
                    <a:lumMod val="50000"/>
                    <a:lumOff val="50000"/>
                  </a:schemeClr>
                </a:solidFill>
              </a:endParaRPr>
            </a:p>
            <a:p>
              <a:pPr lvl="0" algn="just"/>
              <a:r>
                <a:rPr lang="en-US" b="1" dirty="0" smtClean="0">
                  <a:solidFill>
                    <a:schemeClr val="accent4">
                      <a:lumMod val="50000"/>
                      <a:lumOff val="50000"/>
                    </a:schemeClr>
                  </a:solidFill>
                </a:rPr>
                <a:t>2. </a:t>
              </a:r>
              <a:r>
                <a:rPr lang="vi-VN" b="1" dirty="0" smtClean="0">
                  <a:solidFill>
                    <a:schemeClr val="accent4">
                      <a:lumMod val="50000"/>
                      <a:lumOff val="50000"/>
                    </a:schemeClr>
                  </a:solidFill>
                </a:rPr>
                <a:t>Cơ sở hạ tầng dùng chung</a:t>
              </a:r>
              <a:endParaRPr lang="en-US" dirty="0" smtClean="0">
                <a:solidFill>
                  <a:schemeClr val="accent4">
                    <a:lumMod val="50000"/>
                    <a:lumOff val="50000"/>
                  </a:schemeClr>
                </a:solidFill>
              </a:endParaRPr>
            </a:p>
            <a:p>
              <a:pPr lvl="0" algn="just"/>
              <a:r>
                <a:rPr lang="en-US" b="1" dirty="0" smtClean="0">
                  <a:solidFill>
                    <a:schemeClr val="accent4">
                      <a:lumMod val="50000"/>
                      <a:lumOff val="50000"/>
                    </a:schemeClr>
                  </a:solidFill>
                </a:rPr>
                <a:t>3. </a:t>
              </a:r>
              <a:r>
                <a:rPr lang="vi-VN" b="1" dirty="0" smtClean="0">
                  <a:solidFill>
                    <a:schemeClr val="accent4">
                      <a:lumMod val="50000"/>
                      <a:lumOff val="50000"/>
                    </a:schemeClr>
                  </a:solidFill>
                </a:rPr>
                <a:t>Hệ thống phòng học chung và phòng dành cho giáo viên</a:t>
              </a:r>
              <a:endParaRPr lang="en-US" dirty="0" smtClean="0">
                <a:solidFill>
                  <a:schemeClr val="accent4">
                    <a:lumMod val="50000"/>
                    <a:lumOff val="50000"/>
                  </a:schemeClr>
                </a:solidFill>
              </a:endParaRPr>
            </a:p>
            <a:p>
              <a:pPr lvl="0" algn="just"/>
              <a:r>
                <a:rPr lang="en-US" b="1" dirty="0" smtClean="0">
                  <a:solidFill>
                    <a:schemeClr val="accent4">
                      <a:lumMod val="50000"/>
                      <a:lumOff val="50000"/>
                    </a:schemeClr>
                  </a:solidFill>
                </a:rPr>
                <a:t>4. </a:t>
              </a:r>
              <a:r>
                <a:rPr lang="vi-VN" b="1" dirty="0" smtClean="0">
                  <a:solidFill>
                    <a:schemeClr val="accent4">
                      <a:lumMod val="50000"/>
                      <a:lumOff val="50000"/>
                    </a:schemeClr>
                  </a:solidFill>
                </a:rPr>
                <a:t>Hệ thống phòng học bộ môn</a:t>
              </a:r>
              <a:endParaRPr lang="en-US" dirty="0" smtClean="0">
                <a:solidFill>
                  <a:schemeClr val="accent4">
                    <a:lumMod val="50000"/>
                    <a:lumOff val="50000"/>
                  </a:schemeClr>
                </a:solidFill>
              </a:endParaRPr>
            </a:p>
          </p:txBody>
        </p:sp>
        <p:sp>
          <p:nvSpPr>
            <p:cNvPr id="15" name="Round Same Side Corner Rectangle 14">
              <a:hlinkClick r:id="rId3" action="ppaction://hlinksldjump"/>
            </p:cNvPr>
            <p:cNvSpPr/>
            <p:nvPr/>
          </p:nvSpPr>
          <p:spPr bwMode="gray">
            <a:xfrm>
              <a:off x="408687" y="1571850"/>
              <a:ext cx="2494834" cy="1074296"/>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kern="0" dirty="0">
                  <a:solidFill>
                    <a:schemeClr val="bg1"/>
                  </a:solidFill>
                  <a:effectLst>
                    <a:glow rad="63500">
                      <a:srgbClr val="84AA33">
                        <a:lumMod val="75000"/>
                        <a:alpha val="40000"/>
                      </a:srgbClr>
                    </a:glow>
                    <a:outerShdw blurRad="38100" dist="38100" dir="2700000" algn="tl">
                      <a:srgbClr val="000000">
                        <a:alpha val="43137"/>
                      </a:srgbClr>
                    </a:outerShdw>
                  </a:effectLst>
                  <a:cs typeface="+mn-cs"/>
                </a:rPr>
                <a:t> </a:t>
              </a:r>
              <a:r>
                <a:rPr lang="vi-VN" b="1" dirty="0" smtClean="0">
                  <a:solidFill>
                    <a:schemeClr val="bg1"/>
                  </a:solidFill>
                  <a:latin typeface="Times New Roman" pitchFamily="18" charset="0"/>
                  <a:cs typeface="Times New Roman" pitchFamily="18" charset="0"/>
                </a:rPr>
                <a:t>Cơ</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sở</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hạ</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tầng</a:t>
              </a:r>
              <a:r>
                <a:rPr lang="en-US" b="1" dirty="0" smtClean="0">
                  <a:solidFill>
                    <a:schemeClr val="bg1"/>
                  </a:solidFill>
                  <a:latin typeface="Times New Roman" pitchFamily="18" charset="0"/>
                  <a:cs typeface="Times New Roman" pitchFamily="18" charset="0"/>
                </a:rPr>
                <a:t> </a:t>
              </a:r>
              <a:r>
                <a:rPr lang="en-US" b="1" kern="0" dirty="0">
                  <a:solidFill>
                    <a:schemeClr val="bg1"/>
                  </a:solidFill>
                  <a:effectLst>
                    <a:glow rad="63500">
                      <a:srgbClr val="84AA33">
                        <a:lumMod val="75000"/>
                        <a:alpha val="40000"/>
                      </a:srgbClr>
                    </a:glow>
                    <a:outerShdw blurRad="38100" dist="38100" dir="2700000" algn="tl">
                      <a:srgbClr val="000000">
                        <a:alpha val="43137"/>
                      </a:srgbClr>
                    </a:outerShdw>
                  </a:effectLst>
                  <a:cs typeface="+mn-cs"/>
                </a:rPr>
                <a:t>	</a:t>
              </a:r>
            </a:p>
          </p:txBody>
        </p:sp>
        <p:sp>
          <p:nvSpPr>
            <p:cNvPr id="16" name="Rectangle 16"/>
            <p:cNvSpPr>
              <a:spLocks noChangeArrowheads="1"/>
            </p:cNvSpPr>
            <p:nvPr/>
          </p:nvSpPr>
          <p:spPr bwMode="gray">
            <a:xfrm>
              <a:off x="3486341" y="2590800"/>
              <a:ext cx="2310548" cy="32004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just" fontAlgn="auto">
                <a:spcBef>
                  <a:spcPts val="0"/>
                </a:spcBef>
                <a:spcAft>
                  <a:spcPts val="0"/>
                </a:spcAft>
                <a:defRPr/>
              </a:pPr>
              <a:endParaRPr lang="en-US" b="1" dirty="0" smtClean="0">
                <a:solidFill>
                  <a:schemeClr val="accent4">
                    <a:lumMod val="50000"/>
                    <a:lumOff val="50000"/>
                  </a:schemeClr>
                </a:solidFill>
                <a:latin typeface="+mj-lt"/>
                <a:cs typeface="Times New Roman" pitchFamily="18" charset="0"/>
              </a:endParaRPr>
            </a:p>
            <a:p>
              <a:pPr algn="just" fontAlgn="auto">
                <a:spcBef>
                  <a:spcPts val="0"/>
                </a:spcBef>
                <a:spcAft>
                  <a:spcPts val="0"/>
                </a:spcAft>
                <a:defRPr/>
              </a:pPr>
              <a:r>
                <a:rPr lang="en-US" b="1" dirty="0" smtClean="0">
                  <a:solidFill>
                    <a:schemeClr val="accent4">
                      <a:lumMod val="50000"/>
                      <a:lumOff val="50000"/>
                    </a:schemeClr>
                  </a:solidFill>
                  <a:latin typeface="+mj-lt"/>
                  <a:cs typeface="Times New Roman" pitchFamily="18" charset="0"/>
                </a:rPr>
                <a:t>1. </a:t>
              </a:r>
              <a:r>
                <a:rPr lang="vi-VN" b="1" dirty="0" smtClean="0">
                  <a:solidFill>
                    <a:schemeClr val="accent4">
                      <a:lumMod val="50000"/>
                      <a:lumOff val="50000"/>
                    </a:schemeClr>
                  </a:solidFill>
                  <a:latin typeface="+mj-lt"/>
                  <a:cs typeface="Times New Roman" pitchFamily="18" charset="0"/>
                </a:rPr>
                <a:t>Phần mềm ứng dụng </a:t>
              </a:r>
              <a:r>
                <a:rPr lang="en-US" b="1" dirty="0" smtClean="0">
                  <a:solidFill>
                    <a:schemeClr val="accent4">
                      <a:lumMod val="50000"/>
                      <a:lumOff val="50000"/>
                    </a:schemeClr>
                  </a:solidFill>
                  <a:latin typeface="+mj-lt"/>
                  <a:cs typeface="Times New Roman" pitchFamily="18" charset="0"/>
                </a:rPr>
                <a:t> </a:t>
              </a:r>
              <a:r>
                <a:rPr lang="vi-VN" b="1" dirty="0" smtClean="0">
                  <a:solidFill>
                    <a:schemeClr val="accent4">
                      <a:lumMod val="50000"/>
                      <a:lumOff val="50000"/>
                    </a:schemeClr>
                  </a:solidFill>
                  <a:latin typeface="+mj-lt"/>
                  <a:cs typeface="Times New Roman" pitchFamily="18" charset="0"/>
                </a:rPr>
                <a:t>quản lý, điều hành </a:t>
              </a:r>
              <a:r>
                <a:rPr lang="vi-VN" i="1" dirty="0" smtClean="0">
                  <a:solidFill>
                    <a:schemeClr val="accent4">
                      <a:lumMod val="50000"/>
                      <a:lumOff val="50000"/>
                    </a:schemeClr>
                  </a:solidFill>
                  <a:latin typeface="+mj-lt"/>
                  <a:cs typeface="Times New Roman" pitchFamily="18" charset="0"/>
                </a:rPr>
                <a:t>(09 phần mềm)</a:t>
              </a:r>
              <a:endParaRPr lang="en-US" i="1" dirty="0" smtClean="0">
                <a:solidFill>
                  <a:schemeClr val="accent4">
                    <a:lumMod val="50000"/>
                    <a:lumOff val="50000"/>
                  </a:schemeClr>
                </a:solidFill>
                <a:latin typeface="+mj-lt"/>
                <a:cs typeface="Times New Roman" pitchFamily="18" charset="0"/>
              </a:endParaRPr>
            </a:p>
            <a:p>
              <a:pPr algn="just" fontAlgn="auto">
                <a:spcBef>
                  <a:spcPts val="0"/>
                </a:spcBef>
                <a:spcAft>
                  <a:spcPts val="0"/>
                </a:spcAft>
                <a:defRPr/>
              </a:pPr>
              <a:r>
                <a:rPr lang="en-US" b="1" dirty="0" smtClean="0">
                  <a:solidFill>
                    <a:schemeClr val="accent4">
                      <a:lumMod val="50000"/>
                      <a:lumOff val="50000"/>
                    </a:schemeClr>
                  </a:solidFill>
                  <a:latin typeface="+mj-lt"/>
                  <a:cs typeface="Times New Roman" pitchFamily="18" charset="0"/>
                </a:rPr>
                <a:t>2. </a:t>
              </a:r>
              <a:r>
                <a:rPr lang="vi-VN" b="1" dirty="0" smtClean="0">
                  <a:solidFill>
                    <a:schemeClr val="accent4">
                      <a:lumMod val="50000"/>
                      <a:lumOff val="50000"/>
                    </a:schemeClr>
                  </a:solidFill>
                  <a:latin typeface="+mj-lt"/>
                  <a:cs typeface="Times New Roman" pitchFamily="18" charset="0"/>
                </a:rPr>
                <a:t>Phần mềm ứng dụng </a:t>
              </a:r>
              <a:r>
                <a:rPr lang="en-US" b="1" dirty="0" smtClean="0">
                  <a:solidFill>
                    <a:schemeClr val="accent4">
                      <a:lumMod val="50000"/>
                      <a:lumOff val="50000"/>
                    </a:schemeClr>
                  </a:solidFill>
                  <a:latin typeface="+mj-lt"/>
                  <a:cs typeface="Times New Roman" pitchFamily="18" charset="0"/>
                </a:rPr>
                <a:t> </a:t>
              </a:r>
              <a:r>
                <a:rPr lang="en-US" b="1" dirty="0" err="1" smtClean="0">
                  <a:solidFill>
                    <a:schemeClr val="accent4">
                      <a:lumMod val="50000"/>
                      <a:lumOff val="50000"/>
                    </a:schemeClr>
                  </a:solidFill>
                  <a:latin typeface="+mj-lt"/>
                  <a:cs typeface="Times New Roman" pitchFamily="18" charset="0"/>
                </a:rPr>
                <a:t>trong</a:t>
              </a:r>
              <a:r>
                <a:rPr lang="en-US" b="1" dirty="0" smtClean="0">
                  <a:solidFill>
                    <a:schemeClr val="accent4">
                      <a:lumMod val="50000"/>
                      <a:lumOff val="50000"/>
                    </a:schemeClr>
                  </a:solidFill>
                  <a:latin typeface="+mj-lt"/>
                  <a:cs typeface="Times New Roman" pitchFamily="18" charset="0"/>
                </a:rPr>
                <a:t> </a:t>
              </a:r>
              <a:r>
                <a:rPr lang="en-US" b="1" dirty="0" err="1" smtClean="0">
                  <a:solidFill>
                    <a:schemeClr val="accent4">
                      <a:lumMod val="50000"/>
                      <a:lumOff val="50000"/>
                    </a:schemeClr>
                  </a:solidFill>
                  <a:latin typeface="+mj-lt"/>
                  <a:cs typeface="Times New Roman" pitchFamily="18" charset="0"/>
                </a:rPr>
                <a:t>giảng</a:t>
              </a:r>
              <a:r>
                <a:rPr lang="en-US" b="1" dirty="0" smtClean="0">
                  <a:solidFill>
                    <a:schemeClr val="accent4">
                      <a:lumMod val="50000"/>
                      <a:lumOff val="50000"/>
                    </a:schemeClr>
                  </a:solidFill>
                  <a:latin typeface="+mj-lt"/>
                  <a:cs typeface="Times New Roman" pitchFamily="18" charset="0"/>
                </a:rPr>
                <a:t> </a:t>
              </a:r>
              <a:r>
                <a:rPr lang="en-US" b="1" dirty="0" err="1" smtClean="0">
                  <a:solidFill>
                    <a:schemeClr val="accent4">
                      <a:lumMod val="50000"/>
                      <a:lumOff val="50000"/>
                    </a:schemeClr>
                  </a:solidFill>
                  <a:latin typeface="+mj-lt"/>
                  <a:cs typeface="Times New Roman" pitchFamily="18" charset="0"/>
                </a:rPr>
                <a:t>dạy</a:t>
              </a:r>
              <a:r>
                <a:rPr lang="en-US" b="1" dirty="0" smtClean="0">
                  <a:solidFill>
                    <a:schemeClr val="accent4">
                      <a:lumMod val="50000"/>
                      <a:lumOff val="50000"/>
                    </a:schemeClr>
                  </a:solidFill>
                  <a:latin typeface="+mj-lt"/>
                  <a:cs typeface="Times New Roman" pitchFamily="18" charset="0"/>
                </a:rPr>
                <a:t> </a:t>
              </a:r>
              <a:r>
                <a:rPr lang="en-US" b="1" dirty="0" err="1" smtClean="0">
                  <a:solidFill>
                    <a:schemeClr val="accent4">
                      <a:lumMod val="50000"/>
                      <a:lumOff val="50000"/>
                    </a:schemeClr>
                  </a:solidFill>
                  <a:latin typeface="+mj-lt"/>
                  <a:cs typeface="Times New Roman" pitchFamily="18" charset="0"/>
                </a:rPr>
                <a:t>và</a:t>
              </a:r>
              <a:r>
                <a:rPr lang="en-US" b="1" dirty="0" smtClean="0">
                  <a:solidFill>
                    <a:schemeClr val="accent4">
                      <a:lumMod val="50000"/>
                      <a:lumOff val="50000"/>
                    </a:schemeClr>
                  </a:solidFill>
                  <a:latin typeface="+mj-lt"/>
                  <a:cs typeface="Times New Roman" pitchFamily="18" charset="0"/>
                </a:rPr>
                <a:t> </a:t>
              </a:r>
              <a:r>
                <a:rPr lang="en-US" b="1" dirty="0" err="1" smtClean="0">
                  <a:solidFill>
                    <a:schemeClr val="accent4">
                      <a:lumMod val="50000"/>
                      <a:lumOff val="50000"/>
                    </a:schemeClr>
                  </a:solidFill>
                  <a:latin typeface="+mj-lt"/>
                  <a:cs typeface="Times New Roman" pitchFamily="18" charset="0"/>
                </a:rPr>
                <a:t>học</a:t>
              </a:r>
              <a:r>
                <a:rPr lang="en-US" b="1" dirty="0" smtClean="0">
                  <a:solidFill>
                    <a:schemeClr val="accent4">
                      <a:lumMod val="50000"/>
                      <a:lumOff val="50000"/>
                    </a:schemeClr>
                  </a:solidFill>
                  <a:latin typeface="+mj-lt"/>
                  <a:cs typeface="Times New Roman" pitchFamily="18" charset="0"/>
                </a:rPr>
                <a:t> </a:t>
              </a:r>
              <a:r>
                <a:rPr lang="en-US" b="1" dirty="0" err="1" smtClean="0">
                  <a:solidFill>
                    <a:schemeClr val="accent4">
                      <a:lumMod val="50000"/>
                      <a:lumOff val="50000"/>
                    </a:schemeClr>
                  </a:solidFill>
                  <a:latin typeface="+mj-lt"/>
                  <a:cs typeface="Times New Roman" pitchFamily="18" charset="0"/>
                </a:rPr>
                <a:t>tập</a:t>
              </a:r>
              <a:r>
                <a:rPr lang="vi-VN" i="1" dirty="0" smtClean="0">
                  <a:solidFill>
                    <a:schemeClr val="accent4">
                      <a:lumMod val="50000"/>
                      <a:lumOff val="50000"/>
                    </a:schemeClr>
                  </a:solidFill>
                  <a:latin typeface="+mj-lt"/>
                  <a:cs typeface="Times New Roman" pitchFamily="18" charset="0"/>
                </a:rPr>
                <a:t>(0</a:t>
              </a:r>
              <a:r>
                <a:rPr lang="en-US" i="1" dirty="0" smtClean="0">
                  <a:solidFill>
                    <a:schemeClr val="accent4">
                      <a:lumMod val="50000"/>
                      <a:lumOff val="50000"/>
                    </a:schemeClr>
                  </a:solidFill>
                  <a:latin typeface="+mj-lt"/>
                  <a:cs typeface="Times New Roman" pitchFamily="18" charset="0"/>
                </a:rPr>
                <a:t>6</a:t>
              </a:r>
              <a:r>
                <a:rPr lang="vi-VN" i="1" dirty="0" smtClean="0">
                  <a:solidFill>
                    <a:schemeClr val="accent4">
                      <a:lumMod val="50000"/>
                      <a:lumOff val="50000"/>
                    </a:schemeClr>
                  </a:solidFill>
                  <a:latin typeface="+mj-lt"/>
                  <a:cs typeface="Times New Roman" pitchFamily="18" charset="0"/>
                </a:rPr>
                <a:t> phần mềm)</a:t>
              </a:r>
              <a:endParaRPr lang="en-US" i="1" dirty="0" smtClean="0">
                <a:solidFill>
                  <a:schemeClr val="accent4">
                    <a:lumMod val="50000"/>
                    <a:lumOff val="50000"/>
                  </a:schemeClr>
                </a:solidFill>
                <a:latin typeface="+mj-lt"/>
                <a:cs typeface="Times New Roman" pitchFamily="18" charset="0"/>
              </a:endParaRPr>
            </a:p>
            <a:p>
              <a:pPr algn="just" fontAlgn="auto">
                <a:spcBef>
                  <a:spcPts val="0"/>
                </a:spcBef>
                <a:spcAft>
                  <a:spcPts val="0"/>
                </a:spcAft>
                <a:defRPr/>
              </a:pPr>
              <a:r>
                <a:rPr lang="vi-VN" b="1" dirty="0" smtClean="0">
                  <a:solidFill>
                    <a:schemeClr val="accent4">
                      <a:lumMod val="50000"/>
                      <a:lumOff val="50000"/>
                    </a:schemeClr>
                  </a:solidFill>
                  <a:effectLst>
                    <a:outerShdw blurRad="38100" dist="38100" dir="2700000" algn="tl">
                      <a:srgbClr val="000000">
                        <a:alpha val="43137"/>
                      </a:srgbClr>
                    </a:outerShdw>
                  </a:effectLst>
                  <a:latin typeface="Times New Roman" pitchFamily="18" charset="0"/>
                  <a:cs typeface="Times New Roman" pitchFamily="18" charset="0"/>
                </a:rPr>
                <a:t>3. Trang thông tin điện tử</a:t>
              </a:r>
              <a:endParaRPr lang="en-US" dirty="0" smtClean="0">
                <a:solidFill>
                  <a:schemeClr val="accent4">
                    <a:lumMod val="50000"/>
                    <a:lumOff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auto">
                <a:spcBef>
                  <a:spcPts val="0"/>
                </a:spcBef>
                <a:spcAft>
                  <a:spcPts val="0"/>
                </a:spcAft>
                <a:defRPr/>
              </a:pPr>
              <a:endParaRPr lang="en-US" dirty="0" smtClean="0">
                <a:solidFill>
                  <a:schemeClr val="accent4">
                    <a:lumMod val="50000"/>
                    <a:lumOff val="50000"/>
                  </a:schemeClr>
                </a:solidFill>
                <a:latin typeface="+mj-lt"/>
              </a:endParaRPr>
            </a:p>
            <a:p>
              <a:pPr algn="just" fontAlgn="auto">
                <a:spcBef>
                  <a:spcPts val="0"/>
                </a:spcBef>
                <a:spcAft>
                  <a:spcPts val="0"/>
                </a:spcAft>
                <a:buFont typeface="Arial" charset="0"/>
                <a:buChar char="•"/>
                <a:defRPr/>
              </a:pPr>
              <a:endParaRPr lang="en-US" dirty="0">
                <a:solidFill>
                  <a:schemeClr val="accent4">
                    <a:lumMod val="50000"/>
                    <a:lumOff val="50000"/>
                  </a:schemeClr>
                </a:solidFill>
                <a:latin typeface="+mj-lt"/>
                <a:cs typeface="Times New Roman" pitchFamily="18" charset="0"/>
              </a:endParaRPr>
            </a:p>
          </p:txBody>
        </p:sp>
        <p:sp>
          <p:nvSpPr>
            <p:cNvPr id="17" name="Round Same Side Corner Rectangle 16">
              <a:hlinkClick r:id="rId4" action="ppaction://hlinksldjump"/>
            </p:cNvPr>
            <p:cNvSpPr/>
            <p:nvPr/>
          </p:nvSpPr>
          <p:spPr bwMode="gray">
            <a:xfrm>
              <a:off x="3481733" y="1516502"/>
              <a:ext cx="2322210" cy="1074298"/>
            </a:xfrm>
            <a:prstGeom prst="round2SameRect">
              <a:avLst>
                <a:gd name="adj1" fmla="val 50000"/>
                <a:gd name="adj2" fmla="val 0"/>
              </a:avLst>
            </a:prstGeom>
            <a:solidFill>
              <a:srgbClr val="00B0F0"/>
            </a:solidFill>
            <a:ln>
              <a:solidFill>
                <a:srgbClr val="0099FF"/>
              </a:solid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endParaRPr lang="en-US" sz="1600" b="1" dirty="0">
                <a:solidFill>
                  <a:schemeClr val="accent4">
                    <a:lumMod val="75000"/>
                    <a:lumOff val="25000"/>
                  </a:schemeClr>
                </a:solidFill>
              </a:endParaRPr>
            </a:p>
          </p:txBody>
        </p:sp>
        <p:cxnSp>
          <p:nvCxnSpPr>
            <p:cNvPr id="32788" name="Straight Connector 55"/>
            <p:cNvCxnSpPr>
              <a:cxnSpLocks noChangeShapeType="1"/>
            </p:cNvCxnSpPr>
            <p:nvPr/>
          </p:nvCxnSpPr>
          <p:spPr bwMode="auto">
            <a:xfrm rot="5400000" flipH="1" flipV="1">
              <a:off x="4276989" y="851848"/>
              <a:ext cx="458788" cy="1587"/>
            </a:xfrm>
            <a:prstGeom prst="line">
              <a:avLst/>
            </a:prstGeom>
            <a:noFill/>
            <a:ln w="9525" algn="ctr">
              <a:solidFill>
                <a:schemeClr val="tx1"/>
              </a:solidFill>
              <a:round/>
              <a:headEnd/>
              <a:tailEnd/>
            </a:ln>
          </p:spPr>
        </p:cxnSp>
        <p:sp>
          <p:nvSpPr>
            <p:cNvPr id="20" name="Rectangle 19"/>
            <p:cNvSpPr/>
            <p:nvPr/>
          </p:nvSpPr>
          <p:spPr>
            <a:xfrm>
              <a:off x="3510888" y="1594512"/>
              <a:ext cx="2286000" cy="923330"/>
            </a:xfrm>
            <a:prstGeom prst="rect">
              <a:avLst/>
            </a:prstGeom>
          </p:spPr>
          <p:txBody>
            <a:bodyPr wrap="square">
              <a:spAutoFit/>
            </a:bodyPr>
            <a:lstStyle/>
            <a:p>
              <a:pPr algn="ctr" fontAlgn="auto">
                <a:spcBef>
                  <a:spcPts val="0"/>
                </a:spcBef>
                <a:spcAft>
                  <a:spcPts val="0"/>
                </a:spcAft>
                <a:defRPr/>
              </a:pPr>
              <a:r>
                <a:rPr lang="en-US" b="1" dirty="0" err="1" smtClean="0">
                  <a:solidFill>
                    <a:schemeClr val="bg1"/>
                  </a:solidFill>
                  <a:latin typeface="Times New Roman" pitchFamily="18" charset="0"/>
                  <a:cs typeface="Times New Roman" pitchFamily="18" charset="0"/>
                </a:rPr>
                <a:t>Ứng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dụng</a:t>
              </a:r>
              <a:r>
                <a:rPr lang="en-US" b="1" dirty="0" smtClean="0">
                  <a:solidFill>
                    <a:schemeClr val="bg1"/>
                  </a:solidFill>
                  <a:latin typeface="Times New Roman" pitchFamily="18" charset="0"/>
                  <a:cs typeface="Times New Roman" pitchFamily="18" charset="0"/>
                </a:rPr>
                <a:t> CNTT </a:t>
              </a:r>
              <a:r>
                <a:rPr lang="en-US" b="1" dirty="0" err="1" smtClean="0">
                  <a:solidFill>
                    <a:schemeClr val="bg1"/>
                  </a:solidFill>
                  <a:latin typeface="Times New Roman" pitchFamily="18" charset="0"/>
                  <a:cs typeface="Times New Roman" pitchFamily="18" charset="0"/>
                </a:rPr>
                <a:t>trong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quản</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lý</a:t>
              </a:r>
              <a:r>
                <a:rPr lang="en-US" b="1" dirty="0" smtClean="0">
                  <a:solidFill>
                    <a:schemeClr val="bg1"/>
                  </a:solidFill>
                  <a:latin typeface="Times New Roman" pitchFamily="18" charset="0"/>
                  <a:cs typeface="Times New Roman" pitchFamily="18" charset="0"/>
                </a:rPr>
                <a:t> , </a:t>
              </a:r>
              <a:r>
                <a:rPr lang="en-US" b="1" dirty="0" err="1" smtClean="0">
                  <a:solidFill>
                    <a:schemeClr val="bg1"/>
                  </a:solidFill>
                  <a:latin typeface="Times New Roman" pitchFamily="18" charset="0"/>
                  <a:cs typeface="Times New Roman" pitchFamily="18" charset="0"/>
                </a:rPr>
                <a:t>giảng</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dạy</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và</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học</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tập</a:t>
              </a:r>
              <a:endParaRPr lang="en-US" b="1" dirty="0">
                <a:solidFill>
                  <a:schemeClr val="bg1"/>
                </a:solidFill>
              </a:endParaRPr>
            </a:p>
          </p:txBody>
        </p:sp>
        <p:cxnSp>
          <p:nvCxnSpPr>
            <p:cNvPr id="23" name="Straight Connector 22"/>
            <p:cNvCxnSpPr/>
            <p:nvPr/>
          </p:nvCxnSpPr>
          <p:spPr bwMode="auto">
            <a:xfrm>
              <a:off x="1613848" y="1080448"/>
              <a:ext cx="6019800" cy="158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rot="5400000">
              <a:off x="1371600" y="1309048"/>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p:nvPr/>
          </p:nvCxnSpPr>
          <p:spPr bwMode="auto">
            <a:xfrm rot="5400000">
              <a:off x="4280054" y="1294606"/>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rot="5400000">
              <a:off x="7412214" y="1316214"/>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ransition spd="slow">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349375"/>
            <a:ext cx="7543800" cy="3785652"/>
          </a:xfrm>
          <a:prstGeom prst="rect">
            <a:avLst/>
          </a:prstGeom>
          <a:noFill/>
        </p:spPr>
        <p:txBody>
          <a:bodyPr>
            <a:spAutoFit/>
          </a:bodyPr>
          <a:lstStyle/>
          <a:p>
            <a:pPr fontAlgn="auto">
              <a:lnSpc>
                <a:spcPct val="150000"/>
              </a:lnSpc>
              <a:spcBef>
                <a:spcPts val="0"/>
              </a:spcBef>
              <a:spcAft>
                <a:spcPts val="0"/>
              </a:spcAft>
              <a:defRPr/>
            </a:pP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A- </a:t>
            </a:r>
            <a:r>
              <a:rPr lang="vi-VN"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Cơ</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sở</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hạ</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tầng</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a:t>
            </a:r>
          </a:p>
          <a:p>
            <a:pPr fontAlgn="auto">
              <a:lnSpc>
                <a:spcPct val="150000"/>
              </a:lnSpc>
              <a:spcBef>
                <a:spcPts val="0"/>
              </a:spcBef>
              <a:spcAft>
                <a:spcPts val="0"/>
              </a:spcAft>
              <a:defRPr/>
            </a:pPr>
            <a:r>
              <a:rPr lang="en-US" sz="2400" b="1" dirty="0">
                <a:solidFill>
                  <a:schemeClr val="accent4">
                    <a:lumMod val="75000"/>
                    <a:lumOff val="25000"/>
                  </a:schemeClr>
                </a:solidFill>
                <a:latin typeface="Times New Roman" pitchFamily="18" charset="0"/>
                <a:cs typeface="Times New Roman" pitchFamily="18" charset="0"/>
              </a:rPr>
              <a:t>1- </a:t>
            </a:r>
            <a:r>
              <a:rPr lang="vi-VN" sz="2400" b="1" dirty="0">
                <a:solidFill>
                  <a:schemeClr val="accent4">
                    <a:lumMod val="75000"/>
                    <a:lumOff val="25000"/>
                  </a:schemeClr>
                </a:solidFill>
                <a:latin typeface="Times New Roman" pitchFamily="18" charset="0"/>
                <a:cs typeface="Times New Roman" pitchFamily="18" charset="0"/>
              </a:rPr>
              <a:t>Các loại phòng cần đạt yêu cầu CNTT theo phân cấp Khối trường</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vi-VN" sz="2400" dirty="0">
                <a:solidFill>
                  <a:schemeClr val="accent4">
                    <a:lumMod val="75000"/>
                    <a:lumOff val="25000"/>
                  </a:schemeClr>
                </a:solidFill>
                <a:latin typeface="Times New Roman" pitchFamily="18" charset="0"/>
                <a:cs typeface="Times New Roman" pitchFamily="18" charset="0"/>
              </a:rPr>
              <a:t>1.1. Khối trường Mầm non (17 loại phòng)</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vi-VN" sz="2400" dirty="0">
                <a:solidFill>
                  <a:schemeClr val="accent4">
                    <a:lumMod val="75000"/>
                    <a:lumOff val="25000"/>
                  </a:schemeClr>
                </a:solidFill>
                <a:latin typeface="Times New Roman" pitchFamily="18" charset="0"/>
                <a:cs typeface="Times New Roman" pitchFamily="18" charset="0"/>
              </a:rPr>
              <a:t>1.2. Khối trường Tiểu học (18 loại phòng)</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vi-VN" sz="2400" dirty="0">
                <a:solidFill>
                  <a:schemeClr val="accent4">
                    <a:lumMod val="75000"/>
                    <a:lumOff val="25000"/>
                  </a:schemeClr>
                </a:solidFill>
                <a:latin typeface="Times New Roman" pitchFamily="18" charset="0"/>
                <a:cs typeface="Times New Roman" pitchFamily="18" charset="0"/>
              </a:rPr>
              <a:t>1.3. Khối trường Trung học cơ sở (</a:t>
            </a:r>
            <a:r>
              <a:rPr lang="vi-VN" sz="2400" dirty="0" smtClean="0">
                <a:solidFill>
                  <a:schemeClr val="accent4">
                    <a:lumMod val="75000"/>
                    <a:lumOff val="25000"/>
                  </a:schemeClr>
                </a:solidFill>
                <a:latin typeface="Times New Roman" pitchFamily="18" charset="0"/>
                <a:cs typeface="Times New Roman" pitchFamily="18" charset="0"/>
              </a:rPr>
              <a:t>2</a:t>
            </a:r>
            <a:r>
              <a:rPr lang="en-US" sz="2400" dirty="0" smtClean="0">
                <a:solidFill>
                  <a:schemeClr val="accent4">
                    <a:lumMod val="75000"/>
                    <a:lumOff val="25000"/>
                  </a:schemeClr>
                </a:solidFill>
                <a:latin typeface="Times New Roman" pitchFamily="18" charset="0"/>
                <a:cs typeface="Times New Roman" pitchFamily="18" charset="0"/>
              </a:rPr>
              <a:t>1</a:t>
            </a:r>
            <a:r>
              <a:rPr lang="vi-VN" sz="2400" dirty="0" smtClean="0">
                <a:solidFill>
                  <a:schemeClr val="accent4">
                    <a:lumMod val="75000"/>
                    <a:lumOff val="25000"/>
                  </a:schemeClr>
                </a:solidFill>
                <a:latin typeface="Times New Roman" pitchFamily="18" charset="0"/>
                <a:cs typeface="Times New Roman" pitchFamily="18" charset="0"/>
              </a:rPr>
              <a:t> </a:t>
            </a:r>
            <a:r>
              <a:rPr lang="vi-VN" sz="2400" dirty="0">
                <a:solidFill>
                  <a:schemeClr val="accent4">
                    <a:lumMod val="75000"/>
                    <a:lumOff val="25000"/>
                  </a:schemeClr>
                </a:solidFill>
                <a:latin typeface="Times New Roman" pitchFamily="18" charset="0"/>
                <a:cs typeface="Times New Roman" pitchFamily="18" charset="0"/>
              </a:rPr>
              <a:t>loại phòng)</a:t>
            </a:r>
            <a:endParaRPr lang="en-US" sz="2400" dirty="0">
              <a:solidFill>
                <a:schemeClr val="accent4">
                  <a:lumMod val="75000"/>
                  <a:lumOff val="25000"/>
                </a:schemeClr>
              </a:solidFill>
              <a:latin typeface="Times New Roman" pitchFamily="18" charset="0"/>
              <a:cs typeface="Times New Roman" pitchFamily="18" charset="0"/>
            </a:endParaRPr>
          </a:p>
          <a:p>
            <a:pPr fontAlgn="auto">
              <a:spcBef>
                <a:spcPts val="0"/>
              </a:spcBef>
              <a:spcAft>
                <a:spcPts val="0"/>
              </a:spcAft>
              <a:defRPr/>
            </a:pPr>
            <a:r>
              <a:rPr lang="en-US" sz="2400" dirty="0">
                <a:solidFill>
                  <a:schemeClr val="accent4">
                    <a:lumMod val="75000"/>
                    <a:lumOff val="25000"/>
                  </a:schemeClr>
                </a:solidFill>
                <a:latin typeface="Times New Roman" pitchFamily="18" charset="0"/>
                <a:cs typeface="Times New Roman" pitchFamily="18" charset="0"/>
              </a:rPr>
              <a:t> </a:t>
            </a:r>
          </a:p>
        </p:txBody>
      </p:sp>
      <p:sp>
        <p:nvSpPr>
          <p:cNvPr id="6" name="TextBox 5"/>
          <p:cNvSpPr txBox="1"/>
          <p:nvPr/>
        </p:nvSpPr>
        <p:spPr>
          <a:xfrm>
            <a:off x="1905000" y="214313"/>
            <a:ext cx="5867400" cy="369887"/>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mn-lt"/>
                <a:cs typeface="Times New Roman" pitchFamily="18" charset="0"/>
              </a:rPr>
              <a:t>QUY ĐỊNH MÔ HÌNH TRƯỜNG HỌC ĐIỆN TỬ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28601" y="76200"/>
          <a:ext cx="8534399" cy="6813106"/>
        </p:xfrm>
        <a:graphic>
          <a:graphicData uri="http://schemas.openxmlformats.org/drawingml/2006/table">
            <a:tbl>
              <a:tblPr/>
              <a:tblGrid>
                <a:gridCol w="656491"/>
                <a:gridCol w="3403920"/>
                <a:gridCol w="1662043"/>
                <a:gridCol w="1406939"/>
                <a:gridCol w="1405006"/>
              </a:tblGrid>
              <a:tr h="363538">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Arial" charset="0"/>
                        </a:rPr>
                        <a:t>TT</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Phòng</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Cấp</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Arial" charset="0"/>
                        </a:rPr>
                        <a:t> THCS</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Cấp</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Arial" charset="0"/>
                        </a:rPr>
                        <a:t> TH</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Arial" charset="0"/>
                        </a:rPr>
                        <a:t>MN</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Tin học</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Ngoại ngữ</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Đa năng</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học</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 thường</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Âm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nhạc</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Mỹ thuật</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S</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inh hoạt chuyên môn</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H</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ọp chung</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T</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hư viện</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C</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ông đoàn</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Hiệu trưởng</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0500">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P</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hó</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hiệu</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trưởng</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Kế toán</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V</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ăn thư</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T</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hủ quỹ</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Y</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 tế</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0500">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T</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bị</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đồ</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dùng</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Đoàn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đội</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bộ</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môn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L</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ý</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bộ môn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S</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inh</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bộ môn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H</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óa</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88913">
                <a:tc>
                  <a:txBody>
                    <a:bodyPr/>
                    <a:lstStyle/>
                    <a:p>
                      <a:pPr marL="342900" marR="0" lvl="0" indent="-342900" algn="ctr" defTabSz="914400" rtl="0" eaLnBrk="1" fontAlgn="base" latinLnBrk="0" hangingPunct="1">
                        <a:lnSpc>
                          <a:spcPct val="115000"/>
                        </a:lnSpc>
                        <a:spcBef>
                          <a:spcPts val="300"/>
                        </a:spcBef>
                        <a:spcAft>
                          <a:spcPts val="300"/>
                        </a:spcAft>
                        <a:buClrTx/>
                        <a:buSzTx/>
                        <a:buFont typeface="+mj-lt"/>
                        <a:buAutoNum type="arabicPeriod"/>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just"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Nhà</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thể</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chất</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rPr>
                        <a:t>x</a:t>
                      </a: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0500">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1" i="0" u="none" strike="noStrike" cap="none" normalizeH="0" baseline="0" smtClean="0">
                          <a:ln>
                            <a:noFill/>
                          </a:ln>
                          <a:solidFill>
                            <a:schemeClr val="accent4">
                              <a:lumMod val="75000"/>
                              <a:lumOff val="25000"/>
                            </a:schemeClr>
                          </a:solidFill>
                          <a:effectLst/>
                          <a:latin typeface="Times New Roman" pitchFamily="18" charset="0"/>
                          <a:cs typeface="Arial" charset="0"/>
                        </a:rPr>
                        <a:t>Tổng</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1" i="0" u="none" strike="noStrike" cap="none" normalizeH="0" baseline="0" smtClean="0">
                          <a:ln>
                            <a:noFill/>
                          </a:ln>
                          <a:solidFill>
                            <a:schemeClr val="accent4">
                              <a:lumMod val="75000"/>
                              <a:lumOff val="25000"/>
                            </a:schemeClr>
                          </a:solidFill>
                          <a:effectLst/>
                          <a:latin typeface="Times New Roman" pitchFamily="18" charset="0"/>
                          <a:cs typeface="Arial" charset="0"/>
                        </a:rPr>
                        <a:t>22</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1" i="0" u="none" strike="noStrike" cap="none" normalizeH="0" baseline="0" smtClean="0">
                          <a:ln>
                            <a:noFill/>
                          </a:ln>
                          <a:solidFill>
                            <a:schemeClr val="accent4">
                              <a:lumMod val="75000"/>
                              <a:lumOff val="25000"/>
                            </a:schemeClr>
                          </a:solidFill>
                          <a:effectLst/>
                          <a:latin typeface="Times New Roman" pitchFamily="18" charset="0"/>
                          <a:cs typeface="Arial" charset="0"/>
                        </a:rPr>
                        <a:t>19</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457200" algn="ctr" defTabSz="914400" rtl="0" eaLnBrk="1" fontAlgn="base" latinLnBrk="0" hangingPunct="1">
                        <a:lnSpc>
                          <a:spcPct val="115000"/>
                        </a:lnSpc>
                        <a:spcBef>
                          <a:spcPts val="300"/>
                        </a:spcBef>
                        <a:spcAft>
                          <a:spcPts val="30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Arial" charset="0"/>
                        </a:rPr>
                        <a:t>1</a:t>
                      </a:r>
                      <a:r>
                        <a:rPr kumimoji="0" lang="vi-VN" sz="1600" b="1" i="0" u="none" strike="noStrike" cap="none" normalizeH="0" baseline="0" dirty="0" smtClean="0">
                          <a:ln>
                            <a:noFill/>
                          </a:ln>
                          <a:solidFill>
                            <a:schemeClr val="accent4">
                              <a:lumMod val="75000"/>
                              <a:lumOff val="25000"/>
                            </a:schemeClr>
                          </a:solidFill>
                          <a:effectLst/>
                          <a:latin typeface="Times New Roman" pitchFamily="18" charset="0"/>
                          <a:cs typeface="Arial" charset="0"/>
                        </a:rPr>
                        <a:t>7</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43688" marR="4368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Box 4"/>
          <p:cNvSpPr txBox="1">
            <a:spLocks noChangeArrowheads="1"/>
          </p:cNvSpPr>
          <p:nvPr/>
        </p:nvSpPr>
        <p:spPr bwMode="auto">
          <a:xfrm>
            <a:off x="838200" y="1066800"/>
            <a:ext cx="7467600" cy="3416320"/>
          </a:xfrm>
          <a:prstGeom prst="rect">
            <a:avLst/>
          </a:prstGeom>
          <a:noFill/>
          <a:ln w="9525">
            <a:noFill/>
            <a:miter lim="800000"/>
            <a:headEnd/>
            <a:tailEnd/>
          </a:ln>
        </p:spPr>
        <p:txBody>
          <a:bodyPr wrap="square">
            <a:spAutoFit/>
          </a:bodyPr>
          <a:lstStyle/>
          <a:p>
            <a:pPr algn="just">
              <a:lnSpc>
                <a:spcPct val="150000"/>
              </a:lnSpc>
            </a:pPr>
            <a:r>
              <a:rPr lang="vi-VN" sz="2400" b="1" dirty="0">
                <a:solidFill>
                  <a:schemeClr val="accent4">
                    <a:lumMod val="75000"/>
                    <a:lumOff val="25000"/>
                  </a:schemeClr>
                </a:solidFill>
                <a:latin typeface="Times New Roman" pitchFamily="18" charset="0"/>
                <a:cs typeface="Times New Roman" pitchFamily="18" charset="0"/>
              </a:rPr>
              <a:t>2.1. Trang thiết bị CNTT</a:t>
            </a:r>
            <a:endParaRPr lang="en-US" sz="2400" b="1" dirty="0">
              <a:solidFill>
                <a:schemeClr val="accent4">
                  <a:lumMod val="75000"/>
                  <a:lumOff val="25000"/>
                </a:schemeClr>
              </a:solidFill>
              <a:latin typeface="Times New Roman" pitchFamily="18" charset="0"/>
              <a:cs typeface="Times New Roman" pitchFamily="18" charset="0"/>
            </a:endParaRPr>
          </a:p>
          <a:p>
            <a:pPr algn="just">
              <a:lnSpc>
                <a:spcPct val="150000"/>
              </a:lnSpc>
            </a:pPr>
            <a:r>
              <a:rPr lang="vi-VN" sz="2400" dirty="0">
                <a:solidFill>
                  <a:schemeClr val="accent4">
                    <a:lumMod val="75000"/>
                    <a:lumOff val="25000"/>
                  </a:schemeClr>
                </a:solidFill>
                <a:latin typeface="Times New Roman" pitchFamily="18" charset="0"/>
                <a:cs typeface="Times New Roman" pitchFamily="18" charset="0"/>
              </a:rPr>
              <a:t>- 100% các phòng theo quy định được trang bị máy tính </a:t>
            </a:r>
            <a:endParaRPr lang="en-US" sz="2400" dirty="0">
              <a:solidFill>
                <a:schemeClr val="accent4">
                  <a:lumMod val="75000"/>
                  <a:lumOff val="25000"/>
                </a:schemeClr>
              </a:solidFill>
              <a:latin typeface="Times New Roman" pitchFamily="18" charset="0"/>
              <a:cs typeface="Times New Roman" pitchFamily="18" charset="0"/>
            </a:endParaRPr>
          </a:p>
          <a:p>
            <a:pPr algn="just">
              <a:lnSpc>
                <a:spcPct val="150000"/>
              </a:lnSpc>
            </a:pPr>
            <a:r>
              <a:rPr lang="vi-VN" sz="2400" dirty="0">
                <a:solidFill>
                  <a:schemeClr val="accent4">
                    <a:lumMod val="75000"/>
                    <a:lumOff val="25000"/>
                  </a:schemeClr>
                </a:solidFill>
                <a:latin typeface="Times New Roman" pitchFamily="18" charset="0"/>
                <a:cs typeface="Times New Roman" pitchFamily="18" charset="0"/>
              </a:rPr>
              <a:t>- 100% phòng học theo quy định được trang bị máy chiếu, máy chiếu đa vật thể và hệ thống âm thanh giảng dạy.</a:t>
            </a:r>
            <a:endParaRPr lang="en-US" sz="2400" dirty="0">
              <a:solidFill>
                <a:schemeClr val="accent4">
                  <a:lumMod val="75000"/>
                  <a:lumOff val="25000"/>
                </a:schemeClr>
              </a:solidFill>
              <a:latin typeface="Times New Roman" pitchFamily="18" charset="0"/>
              <a:cs typeface="Times New Roman" pitchFamily="18" charset="0"/>
            </a:endParaRPr>
          </a:p>
          <a:p>
            <a:pPr algn="just">
              <a:lnSpc>
                <a:spcPct val="150000"/>
              </a:lnSpc>
            </a:pPr>
            <a:r>
              <a:rPr lang="vi-VN" sz="2400" dirty="0">
                <a:solidFill>
                  <a:schemeClr val="accent4">
                    <a:lumMod val="75000"/>
                    <a:lumOff val="25000"/>
                  </a:schemeClr>
                </a:solidFill>
                <a:latin typeface="Times New Roman" pitchFamily="18" charset="0"/>
                <a:cs typeface="Times New Roman" pitchFamily="18" charset="0"/>
              </a:rPr>
              <a:t>- Có tối thiểu 02 Bảng tương tác tác thông minh.</a:t>
            </a:r>
            <a:endParaRPr lang="en-US" sz="2400" dirty="0">
              <a:solidFill>
                <a:schemeClr val="accent4">
                  <a:lumMod val="75000"/>
                  <a:lumOff val="25000"/>
                </a:schemeClr>
              </a:solidFill>
              <a:latin typeface="Times New Roman" pitchFamily="18" charset="0"/>
              <a:cs typeface="Times New Roman" pitchFamily="18" charset="0"/>
            </a:endParaRPr>
          </a:p>
          <a:p>
            <a:pPr algn="just">
              <a:lnSpc>
                <a:spcPct val="150000"/>
              </a:lnSpc>
            </a:pPr>
            <a:endParaRPr lang="en-US" sz="2400" dirty="0">
              <a:solidFill>
                <a:schemeClr val="accent4">
                  <a:lumMod val="75000"/>
                  <a:lumOff val="25000"/>
                </a:schemeClr>
              </a:solidFill>
              <a:latin typeface="Times New Roman" pitchFamily="18" charset="0"/>
              <a:cs typeface="Times New Roman" pitchFamily="18" charset="0"/>
            </a:endParaRPr>
          </a:p>
        </p:txBody>
      </p:sp>
      <p:sp>
        <p:nvSpPr>
          <p:cNvPr id="3" name="TextBox 2"/>
          <p:cNvSpPr txBox="1"/>
          <p:nvPr/>
        </p:nvSpPr>
        <p:spPr>
          <a:xfrm>
            <a:off x="1600200" y="228600"/>
            <a:ext cx="60198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mn-lt"/>
                <a:cs typeface="Times New Roman" pitchFamily="18" charset="0"/>
              </a:rPr>
              <a:t>QUY ĐỊNH MÔ HÌNH TRƯỜNG HỌC ĐIỆN TỬ</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Box 5"/>
          <p:cNvSpPr txBox="1">
            <a:spLocks noChangeArrowheads="1"/>
          </p:cNvSpPr>
          <p:nvPr/>
        </p:nvSpPr>
        <p:spPr bwMode="auto">
          <a:xfrm>
            <a:off x="1143000" y="841712"/>
            <a:ext cx="7315200" cy="5016758"/>
          </a:xfrm>
          <a:prstGeom prst="rect">
            <a:avLst/>
          </a:prstGeom>
          <a:noFill/>
          <a:ln w="9525">
            <a:noFill/>
            <a:miter lim="800000"/>
            <a:headEnd/>
            <a:tailEnd/>
          </a:ln>
        </p:spPr>
        <p:txBody>
          <a:bodyPr wrap="square">
            <a:spAutoFit/>
          </a:bodyPr>
          <a:lstStyle/>
          <a:p>
            <a:pPr>
              <a:lnSpc>
                <a:spcPct val="150000"/>
              </a:lnSpc>
            </a:pPr>
            <a:r>
              <a:rPr lang="vi-VN" sz="2000" b="1" dirty="0">
                <a:solidFill>
                  <a:schemeClr val="accent4">
                    <a:lumMod val="75000"/>
                    <a:lumOff val="25000"/>
                  </a:schemeClr>
                </a:solidFill>
                <a:latin typeface="Times New Roman" pitchFamily="18" charset="0"/>
                <a:cs typeface="Times New Roman" pitchFamily="18" charset="0"/>
              </a:rPr>
              <a:t>2.2. Hạ tầng mạng</a:t>
            </a:r>
            <a:endParaRPr lang="en-US" sz="2000" b="1"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Mạng LAN: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Hệ thống nối mạng không dây (</a:t>
            </a:r>
            <a:r>
              <a:rPr lang="vi-VN" sz="2000" i="1" dirty="0">
                <a:solidFill>
                  <a:schemeClr val="accent4">
                    <a:lumMod val="75000"/>
                    <a:lumOff val="25000"/>
                  </a:schemeClr>
                </a:solidFill>
                <a:latin typeface="Times New Roman" pitchFamily="18" charset="0"/>
                <a:cs typeface="Times New Roman" pitchFamily="18" charset="0"/>
              </a:rPr>
              <a:t>Wifi</a:t>
            </a:r>
            <a:r>
              <a:rPr lang="vi-VN" sz="2000" dirty="0">
                <a:solidFill>
                  <a:schemeClr val="accent4">
                    <a:lumMod val="75000"/>
                    <a:lumOff val="25000"/>
                  </a:schemeClr>
                </a:solidFill>
                <a:latin typeface="Times New Roman" pitchFamily="18" charset="0"/>
                <a:cs typeface="Times New Roman" pitchFamily="18" charset="0"/>
              </a:rPr>
              <a:t>)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Mạng Internet: Đảm bảo 100% máy tính có nhu cầu được kết nối Internet.</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Hệ thống bảo mật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b="1" dirty="0">
                <a:solidFill>
                  <a:schemeClr val="accent4">
                    <a:lumMod val="75000"/>
                    <a:lumOff val="25000"/>
                  </a:schemeClr>
                </a:solidFill>
                <a:latin typeface="Times New Roman" pitchFamily="18" charset="0"/>
                <a:cs typeface="Times New Roman" pitchFamily="18" charset="0"/>
              </a:rPr>
              <a:t>2.3. Hạ tầng khác</a:t>
            </a:r>
            <a:endParaRPr lang="en-US" sz="2000" b="1" dirty="0">
              <a:solidFill>
                <a:schemeClr val="accent4">
                  <a:lumMod val="75000"/>
                  <a:lumOff val="25000"/>
                </a:schemeClr>
              </a:solidFill>
              <a:latin typeface="Times New Roman" pitchFamily="18" charset="0"/>
              <a:cs typeface="Times New Roman" pitchFamily="18" charset="0"/>
            </a:endParaRPr>
          </a:p>
          <a:p>
            <a:pPr>
              <a:lnSpc>
                <a:spcPct val="150000"/>
              </a:lnSpc>
            </a:pP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Bố trí phòng lắp đặt các thiết bị quản lý mạng tập trung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en-US"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Hệ thống đường điện phải đảm bảo đáp ứng đủ công suất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en-US"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Hệ thống camera giám sát hoạt động hiệu quả</a:t>
            </a:r>
            <a:endParaRPr lang="en-US" sz="2000" dirty="0">
              <a:solidFill>
                <a:schemeClr val="accent4">
                  <a:lumMod val="75000"/>
                  <a:lumOff val="25000"/>
                </a:schemeClr>
              </a:solidFill>
              <a:latin typeface="Times New Roman" pitchFamily="18" charset="0"/>
              <a:cs typeface="Times New Roman" pitchFamily="18" charset="0"/>
            </a:endParaRPr>
          </a:p>
          <a:p>
            <a:endParaRPr lang="en-US" sz="2000" dirty="0">
              <a:solidFill>
                <a:schemeClr val="accent4">
                  <a:lumMod val="75000"/>
                  <a:lumOff val="25000"/>
                </a:schemeClr>
              </a:solidFill>
              <a:latin typeface="Times New Roman" pitchFamily="18" charset="0"/>
              <a:cs typeface="Times New Roman" pitchFamily="18" charset="0"/>
            </a:endParaRPr>
          </a:p>
        </p:txBody>
      </p:sp>
      <p:sp>
        <p:nvSpPr>
          <p:cNvPr id="3" name="TextBox 2"/>
          <p:cNvSpPr txBox="1"/>
          <p:nvPr/>
        </p:nvSpPr>
        <p:spPr>
          <a:xfrm>
            <a:off x="1600200" y="228600"/>
            <a:ext cx="60198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mn-lt"/>
                <a:cs typeface="Times New Roman" pitchFamily="18" charset="0"/>
              </a:rPr>
              <a:t>QUY ĐỊNH MÔ HÌNH TRƯỜNG HỌC ĐIỆN TỬ</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Box 1"/>
          <p:cNvSpPr txBox="1">
            <a:spLocks noChangeArrowheads="1"/>
          </p:cNvSpPr>
          <p:nvPr/>
        </p:nvSpPr>
        <p:spPr bwMode="auto">
          <a:xfrm>
            <a:off x="533400" y="685800"/>
            <a:ext cx="7924800" cy="5632311"/>
          </a:xfrm>
          <a:prstGeom prst="rect">
            <a:avLst/>
          </a:prstGeom>
          <a:solidFill>
            <a:schemeClr val="bg1"/>
          </a:solidFill>
          <a:ln w="9525">
            <a:noFill/>
            <a:miter lim="800000"/>
            <a:headEnd/>
            <a:tailEnd/>
          </a:ln>
        </p:spPr>
        <p:txBody>
          <a:bodyPr wrap="square">
            <a:spAutoFit/>
          </a:bodyPr>
          <a:lstStyle/>
          <a:p>
            <a:pPr>
              <a:lnSpc>
                <a:spcPct val="150000"/>
              </a:lnSpc>
            </a:pPr>
            <a:r>
              <a:rPr lang="vi-VN" sz="2000" b="1" dirty="0">
                <a:solidFill>
                  <a:schemeClr val="accent4">
                    <a:lumMod val="75000"/>
                    <a:lumOff val="25000"/>
                  </a:schemeClr>
                </a:solidFill>
                <a:latin typeface="Times New Roman" pitchFamily="18" charset="0"/>
                <a:cs typeface="Times New Roman" pitchFamily="18" charset="0"/>
              </a:rPr>
              <a:t>Hệ thống phòng học chung và phòng dành cho giáo viên: </a:t>
            </a:r>
            <a:endParaRPr lang="en-US" sz="2000" b="1" dirty="0" smtClean="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smtClean="0">
                <a:solidFill>
                  <a:schemeClr val="accent4">
                    <a:lumMod val="75000"/>
                    <a:lumOff val="25000"/>
                  </a:schemeClr>
                </a:solidFill>
                <a:latin typeface="Times New Roman" pitchFamily="18" charset="0"/>
                <a:cs typeface="Times New Roman" pitchFamily="18" charset="0"/>
              </a:rPr>
              <a:t>Có </a:t>
            </a:r>
            <a:r>
              <a:rPr lang="vi-VN" sz="2000" dirty="0">
                <a:solidFill>
                  <a:schemeClr val="accent4">
                    <a:lumMod val="75000"/>
                    <a:lumOff val="25000"/>
                  </a:schemeClr>
                </a:solidFill>
                <a:latin typeface="Times New Roman" pitchFamily="18" charset="0"/>
                <a:cs typeface="Times New Roman" pitchFamily="18" charset="0"/>
              </a:rPr>
              <a:t>đầy đủ máy tính, máy chiếu, máy scan, thiết bị âm thanh…</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i="1" dirty="0">
                <a:solidFill>
                  <a:schemeClr val="accent4">
                    <a:lumMod val="75000"/>
                    <a:lumOff val="25000"/>
                  </a:schemeClr>
                </a:solidFill>
                <a:latin typeface="Times New Roman" pitchFamily="18" charset="0"/>
                <a:cs typeface="Times New Roman" pitchFamily="18" charset="0"/>
              </a:rPr>
              <a:t>3.1. Phòng học thông thường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i="1" dirty="0">
                <a:solidFill>
                  <a:schemeClr val="accent4">
                    <a:lumMod val="75000"/>
                    <a:lumOff val="25000"/>
                  </a:schemeClr>
                </a:solidFill>
                <a:latin typeface="Times New Roman" pitchFamily="18" charset="0"/>
                <a:cs typeface="Times New Roman" pitchFamily="18" charset="0"/>
              </a:rPr>
              <a:t>3.2. Phòng giáo viên</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i="1" dirty="0">
                <a:solidFill>
                  <a:schemeClr val="accent4">
                    <a:lumMod val="75000"/>
                    <a:lumOff val="25000"/>
                  </a:schemeClr>
                </a:solidFill>
                <a:latin typeface="Times New Roman" pitchFamily="18" charset="0"/>
                <a:cs typeface="Times New Roman" pitchFamily="18" charset="0"/>
              </a:rPr>
              <a:t>3.3. Phòng sinh hoạt chung</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i="1" dirty="0">
                <a:solidFill>
                  <a:schemeClr val="accent4">
                    <a:lumMod val="75000"/>
                    <a:lumOff val="25000"/>
                  </a:schemeClr>
                </a:solidFill>
                <a:latin typeface="Times New Roman" pitchFamily="18" charset="0"/>
                <a:cs typeface="Times New Roman" pitchFamily="18" charset="0"/>
              </a:rPr>
              <a:t>3.4. Phòng học đặc thù của nhà trường</a:t>
            </a:r>
            <a:r>
              <a:rPr lang="vi-VN" sz="2000" dirty="0">
                <a:solidFill>
                  <a:schemeClr val="accent4">
                    <a:lumMod val="75000"/>
                    <a:lumOff val="25000"/>
                  </a:schemeClr>
                </a:solidFill>
                <a:latin typeface="Times New Roman" pitchFamily="18" charset="0"/>
                <a:cs typeface="Times New Roman" pitchFamily="18" charset="0"/>
              </a:rPr>
              <a:t> (múa, nghệ thuật, robotic,..):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b="1" dirty="0">
                <a:solidFill>
                  <a:schemeClr val="accent4">
                    <a:lumMod val="75000"/>
                    <a:lumOff val="25000"/>
                  </a:schemeClr>
                </a:solidFill>
                <a:latin typeface="Times New Roman" pitchFamily="18" charset="0"/>
                <a:cs typeface="Times New Roman" pitchFamily="18" charset="0"/>
              </a:rPr>
              <a:t>4. Hệ thống phòng học bộ môn : </a:t>
            </a:r>
            <a:r>
              <a:rPr lang="vi-VN" sz="2000" dirty="0">
                <a:solidFill>
                  <a:schemeClr val="accent4">
                    <a:lumMod val="75000"/>
                    <a:lumOff val="25000"/>
                  </a:schemeClr>
                </a:solidFill>
                <a:latin typeface="Times New Roman" pitchFamily="18" charset="0"/>
                <a:cs typeface="Times New Roman" pitchFamily="18" charset="0"/>
              </a:rPr>
              <a:t>Có đầy đủ máy tính, máy chiếu, máy chiếu đa vật thể, bảng tương tác thông minh, hệ thống âm thanh giảng dạy….</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i="1" dirty="0">
                <a:solidFill>
                  <a:schemeClr val="accent4">
                    <a:lumMod val="75000"/>
                    <a:lumOff val="25000"/>
                  </a:schemeClr>
                </a:solidFill>
                <a:latin typeface="Times New Roman" pitchFamily="18" charset="0"/>
                <a:cs typeface="Times New Roman" pitchFamily="18" charset="0"/>
              </a:rPr>
              <a:t>4.1. Phòng Tin học, phòng Ngoại ngữ</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i="1" dirty="0">
                <a:solidFill>
                  <a:schemeClr val="accent4">
                    <a:lumMod val="75000"/>
                    <a:lumOff val="25000"/>
                  </a:schemeClr>
                </a:solidFill>
                <a:latin typeface="Times New Roman" pitchFamily="18" charset="0"/>
                <a:cs typeface="Times New Roman" pitchFamily="18" charset="0"/>
              </a:rPr>
              <a:t>4.2. Phòng đa năng</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i="1" dirty="0">
                <a:solidFill>
                  <a:schemeClr val="accent4">
                    <a:lumMod val="75000"/>
                    <a:lumOff val="25000"/>
                  </a:schemeClr>
                </a:solidFill>
                <a:latin typeface="Times New Roman" pitchFamily="18" charset="0"/>
                <a:cs typeface="Times New Roman" pitchFamily="18" charset="0"/>
              </a:rPr>
              <a:t>4.3. Phòng học chức năng (Nhạc, Họa, Hóa, Sinh, Lý</a:t>
            </a:r>
            <a:r>
              <a:rPr lang="vi-VN" sz="2000" i="1"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p:txBody>
      </p:sp>
      <p:sp>
        <p:nvSpPr>
          <p:cNvPr id="3" name="TextBox 2"/>
          <p:cNvSpPr txBox="1"/>
          <p:nvPr/>
        </p:nvSpPr>
        <p:spPr>
          <a:xfrm>
            <a:off x="1600200" y="228600"/>
            <a:ext cx="60198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mn-lt"/>
                <a:cs typeface="Times New Roman" pitchFamily="18" charset="0"/>
              </a:rPr>
              <a:t>QUY ĐỊNH MÔ HÌNH TRƯỜNG HỌC ĐIỆN TỬ</a:t>
            </a:r>
          </a:p>
        </p:txBody>
      </p:sp>
      <p:sp>
        <p:nvSpPr>
          <p:cNvPr id="37891" name="Action Button: Home 3">
            <a:hlinkClick r:id="rId2" action="ppaction://hlinksldjump" highlightClick="1"/>
          </p:cNvPr>
          <p:cNvSpPr>
            <a:spLocks noChangeArrowheads="1"/>
          </p:cNvSpPr>
          <p:nvPr/>
        </p:nvSpPr>
        <p:spPr bwMode="auto">
          <a:xfrm>
            <a:off x="8534400" y="64008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228600"/>
            <a:ext cx="6858000" cy="584775"/>
          </a:xfrm>
          <a:prstGeom prst="rect">
            <a:avLst/>
          </a:prstGeom>
          <a:solidFill>
            <a:schemeClr val="bg1"/>
          </a:solidFill>
        </p:spPr>
        <p:txBody>
          <a:bodyPr>
            <a:spAutoFit/>
          </a:bodyPr>
          <a:lstStyle/>
          <a:p>
            <a:pPr fontAlgn="auto">
              <a:spcBef>
                <a:spcPts val="0"/>
              </a:spcBef>
              <a:spcAft>
                <a:spcPts val="0"/>
              </a:spcAft>
              <a:defRPr/>
            </a:pPr>
            <a:r>
              <a:rPr lang="vi-VN" sz="16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B. Ứng dụng CNTT trong quản lý, giảng dạy và học tập</a:t>
            </a:r>
            <a:endParaRPr lang="en-US" sz="16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spcBef>
                <a:spcPts val="0"/>
              </a:spcBef>
              <a:spcAft>
                <a:spcPts val="0"/>
              </a:spcAft>
              <a:defRPr/>
            </a:pPr>
            <a:r>
              <a:rPr lang="en-US" sz="1600" b="1" dirty="0">
                <a:solidFill>
                  <a:schemeClr val="accent4">
                    <a:lumMod val="75000"/>
                    <a:lumOff val="25000"/>
                  </a:schemeClr>
                </a:solidFill>
                <a:latin typeface="Times New Roman" pitchFamily="18" charset="0"/>
                <a:cs typeface="Times New Roman" pitchFamily="18" charset="0"/>
              </a:rPr>
              <a:t>* </a:t>
            </a:r>
            <a:r>
              <a:rPr lang="vi-VN" sz="1600" b="1" dirty="0">
                <a:solidFill>
                  <a:schemeClr val="accent4">
                    <a:lumMod val="75000"/>
                    <a:lumOff val="25000"/>
                  </a:schemeClr>
                </a:solidFill>
                <a:latin typeface="Times New Roman" pitchFamily="18" charset="0"/>
                <a:cs typeface="Times New Roman" pitchFamily="18" charset="0"/>
              </a:rPr>
              <a:t>Phần mềm ứng dụng phục vụ công tác quản lý, điều hành </a:t>
            </a:r>
            <a:r>
              <a:rPr lang="vi-VN" sz="1600" i="1" dirty="0">
                <a:solidFill>
                  <a:schemeClr val="accent4">
                    <a:lumMod val="75000"/>
                    <a:lumOff val="25000"/>
                  </a:schemeClr>
                </a:solidFill>
                <a:latin typeface="Times New Roman" pitchFamily="18" charset="0"/>
                <a:cs typeface="Times New Roman" pitchFamily="18" charset="0"/>
              </a:rPr>
              <a:t>(09 phần mềm</a:t>
            </a:r>
            <a:r>
              <a:rPr lang="vi-VN" sz="1600" i="1" dirty="0" smtClean="0">
                <a:solidFill>
                  <a:schemeClr val="accent4">
                    <a:lumMod val="75000"/>
                    <a:lumOff val="25000"/>
                  </a:schemeClr>
                </a:solidFill>
                <a:latin typeface="Times New Roman" pitchFamily="18" charset="0"/>
                <a:cs typeface="Times New Roman" pitchFamily="18" charset="0"/>
              </a:rPr>
              <a:t>)</a:t>
            </a:r>
            <a:endParaRPr lang="en-US" sz="1600" dirty="0">
              <a:solidFill>
                <a:schemeClr val="accent4">
                  <a:lumMod val="75000"/>
                  <a:lumOff val="25000"/>
                </a:schemeClr>
              </a:solidFill>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28600" y="990600"/>
          <a:ext cx="8763000" cy="5610860"/>
        </p:xfrm>
        <a:graphic>
          <a:graphicData uri="http://schemas.openxmlformats.org/drawingml/2006/table">
            <a:tbl>
              <a:tblPr/>
              <a:tblGrid>
                <a:gridCol w="2331441"/>
                <a:gridCol w="6431559"/>
              </a:tblGrid>
              <a:tr h="16351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Tên</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phục</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vụ</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công</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tác</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quản</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Yêu</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cầu</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2543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chính</a:t>
                      </a: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 kế toán</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Arial" charset="0"/>
                        </a:rPr>
                        <a:t>Cập nhật đầy đủ kịp thời các chứng từ, chiết xuất được các báo cáo </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50875">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Phần mềm quản lý tài sản công</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Cập nhật đầy đủ, kịp thời toàn bộ tài sản của đơn vị bao gồm tài sản phát sinh mới và có biến động về thay thế sửa chữa, theo dõi tính khấu hao tài sản, chiết xuất được các báo cáo phục vụ công tác quản lý</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79413">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Phần mềm quản lý nhân sự (PMIS)</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Cập nhật, theo dõi danh sách cán bộ, giáo viên, nhân sự trong biên chế, chiết suất được các biểu </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8895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netop</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Tất cả các máy tính phòng tin học, ngoại ngữ được cài đặt phần mềm Netop School phục vụ việc theo dõi, quản l‎í chia sẽ dữ liệu giữa các máy</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8895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học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sinh</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Cập nhật, theo dõi danh sách học sinh, điểm thành phần các bộ môn, chiết suất được các biểu theo dõi học tập của học sinh</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2543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Phần mềm Phổ cập giáo dục</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Cập nhật được số trẻ trong khu vực, theo dõi được số lượng trẻ trong khu vực đang tham gia học tập tại các trường</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2543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Phần mềm EMIS</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Cập nhật đầy đủ thông tin về số lượng học sinh, số giáo viên, chất lượng học sinh </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50875">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Phần mềm thư viện</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Đảm bảo cập nhật đầy đủ các đầu mục sách giáo khoa, sách tham khảo, các loại sách báo, tạp chí theo quy định của ngành. Có thể tìm kiếm nhanh đầu sách bằng công cụ tra cứu của phần mềm</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8895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Phần mềm xếp thời khóa biểu</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Cập nhật thông tin về phân công chuyên môn, lịch giảng dạy của tất cả giáo viên trong nhà trường. Chiết suất được thông tin theo dõi giáo viên dạy các môn trong ngày</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50220" marR="502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1" y="1524000"/>
          <a:ext cx="8458199" cy="4312921"/>
        </p:xfrm>
        <a:graphic>
          <a:graphicData uri="http://schemas.openxmlformats.org/drawingml/2006/table">
            <a:tbl>
              <a:tblPr/>
              <a:tblGrid>
                <a:gridCol w="2138045"/>
                <a:gridCol w="756875"/>
                <a:gridCol w="773656"/>
                <a:gridCol w="773657"/>
                <a:gridCol w="4015966"/>
              </a:tblGrid>
              <a:tr h="522288">
                <a:tc rowSpan="2">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Tên</a:t>
                      </a:r>
                      <a:r>
                        <a:rPr kumimoji="0" lang="en-US" sz="18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8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Cấp học sử dụng</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Yêu cầu</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3113">
                <a:tc vMerge="1">
                  <a:txBody>
                    <a:bodyPr/>
                    <a:lstStyle/>
                    <a:p>
                      <a:endParaRPr lang="en-US"/>
                    </a:p>
                  </a:txBody>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MN</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TH</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THCS</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0">
                <a:tc gridSpan="5">
                  <a:txBody>
                    <a:bodyPr/>
                    <a:lstStyle/>
                    <a:p>
                      <a:pPr marL="0" marR="0" lvl="0" indent="0" algn="l" defTabSz="914400" rtl="0" eaLnBrk="1" fontAlgn="base" latinLnBrk="0" hangingPunct="1">
                        <a:lnSpc>
                          <a:spcPct val="100000"/>
                        </a:lnSpc>
                        <a:spcBef>
                          <a:spcPts val="0"/>
                        </a:spcBef>
                        <a:spcAft>
                          <a:spcPct val="0"/>
                        </a:spcAft>
                        <a:buClrTx/>
                        <a:buSzTx/>
                        <a:buFontTx/>
                        <a:buNone/>
                        <a:tabLst/>
                      </a:pP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84225">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PM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kidsmart</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x</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Được triển khai cài đặt trên tất cả các máy tính phòng tin học và sử dụng thường xuyên trong các giờ dạy tin học</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44575">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PM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tạo</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thí</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nghiệm</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ảo</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nếu</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có</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x</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vi-VN"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Các phòng học chức năng hóa học, vật l‎í được cài đặt phần mềm này. Những thí nghiệm khó thành công, khó thực hiện được xây dựng và mô tả qua phần mềm</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52228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PM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hỗ</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trợ</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soạn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E-</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learing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Hỗ</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trợ</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hoc TA,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Toán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Tiếng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việt</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x</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X </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x</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học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bộ</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học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thông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thường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9976" name="TextBox 2"/>
          <p:cNvSpPr txBox="1">
            <a:spLocks noChangeArrowheads="1"/>
          </p:cNvSpPr>
          <p:nvPr/>
        </p:nvSpPr>
        <p:spPr bwMode="auto">
          <a:xfrm>
            <a:off x="609600" y="990600"/>
            <a:ext cx="7772400" cy="369332"/>
          </a:xfrm>
          <a:prstGeom prst="rect">
            <a:avLst/>
          </a:prstGeom>
          <a:solidFill>
            <a:schemeClr val="bg1"/>
          </a:solidFill>
          <a:ln w="9525">
            <a:noFill/>
            <a:miter lim="800000"/>
            <a:headEnd/>
            <a:tailEnd/>
          </a:ln>
        </p:spPr>
        <p:txBody>
          <a:bodyPr>
            <a:spAutoFit/>
          </a:bodyPr>
          <a:lstStyle/>
          <a:p>
            <a:r>
              <a:rPr lang="en-US" b="1" dirty="0">
                <a:solidFill>
                  <a:schemeClr val="accent4">
                    <a:lumMod val="75000"/>
                    <a:lumOff val="25000"/>
                  </a:schemeClr>
                </a:solidFill>
                <a:latin typeface="Times New Roman" pitchFamily="18" charset="0"/>
                <a:cs typeface="Times New Roman" pitchFamily="18" charset="0"/>
              </a:rPr>
              <a:t>* </a:t>
            </a:r>
            <a:r>
              <a:rPr lang="vi-VN" b="1" dirty="0">
                <a:solidFill>
                  <a:schemeClr val="accent4">
                    <a:lumMod val="75000"/>
                    <a:lumOff val="25000"/>
                  </a:schemeClr>
                </a:solidFill>
                <a:latin typeface="Times New Roman" pitchFamily="18" charset="0"/>
                <a:cs typeface="Times New Roman" pitchFamily="18" charset="0"/>
              </a:rPr>
              <a:t>Phần mềm ứng dụng phục vụ công tác </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giảng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dạy</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và</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học</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tập</a:t>
            </a:r>
            <a:r>
              <a:rPr lang="vi-VN" i="1" dirty="0" smtClean="0">
                <a:solidFill>
                  <a:schemeClr val="accent4">
                    <a:lumMod val="75000"/>
                    <a:lumOff val="25000"/>
                  </a:schemeClr>
                </a:solidFill>
                <a:latin typeface="Times New Roman" pitchFamily="18" charset="0"/>
                <a:cs typeface="Times New Roman" pitchFamily="18" charset="0"/>
              </a:rPr>
              <a:t>(0</a:t>
            </a:r>
            <a:r>
              <a:rPr lang="en-US" i="1" dirty="0" smtClean="0">
                <a:solidFill>
                  <a:schemeClr val="accent4">
                    <a:lumMod val="75000"/>
                    <a:lumOff val="25000"/>
                  </a:schemeClr>
                </a:solidFill>
                <a:latin typeface="Times New Roman" pitchFamily="18" charset="0"/>
                <a:cs typeface="Times New Roman" pitchFamily="18" charset="0"/>
              </a:rPr>
              <a:t>6</a:t>
            </a:r>
            <a:r>
              <a:rPr lang="vi-VN" i="1" dirty="0" smtClean="0">
                <a:solidFill>
                  <a:schemeClr val="accent4">
                    <a:lumMod val="75000"/>
                    <a:lumOff val="25000"/>
                  </a:schemeClr>
                </a:solidFill>
                <a:latin typeface="Times New Roman" pitchFamily="18" charset="0"/>
                <a:cs typeface="Times New Roman" pitchFamily="18" charset="0"/>
              </a:rPr>
              <a:t> </a:t>
            </a:r>
            <a:r>
              <a:rPr lang="vi-VN" i="1" dirty="0">
                <a:solidFill>
                  <a:schemeClr val="accent4">
                    <a:lumMod val="75000"/>
                    <a:lumOff val="25000"/>
                  </a:schemeClr>
                </a:solidFill>
                <a:latin typeface="Times New Roman" pitchFamily="18" charset="0"/>
                <a:cs typeface="Times New Roman" pitchFamily="18" charset="0"/>
              </a:rPr>
              <a:t>phần mềm</a:t>
            </a:r>
            <a:r>
              <a:rPr lang="vi-VN" i="1" dirty="0" smtClean="0">
                <a:solidFill>
                  <a:schemeClr val="accent4">
                    <a:lumMod val="75000"/>
                    <a:lumOff val="25000"/>
                  </a:schemeClr>
                </a:solidFill>
                <a:latin typeface="Times New Roman" pitchFamily="18" charset="0"/>
                <a:cs typeface="Times New Roman" pitchFamily="18" charset="0"/>
              </a:rPr>
              <a:t>)</a:t>
            </a:r>
            <a:endParaRPr lang="en-US" dirty="0">
              <a:solidFill>
                <a:schemeClr val="accent4">
                  <a:lumMod val="75000"/>
                  <a:lumOff val="25000"/>
                </a:schemeClr>
              </a:solidFill>
              <a:latin typeface="Verdana" pitchFamily="34" charset="0"/>
            </a:endParaRPr>
          </a:p>
        </p:txBody>
      </p:sp>
      <p:sp>
        <p:nvSpPr>
          <p:cNvPr id="4" name="TextBox 3"/>
          <p:cNvSpPr txBox="1"/>
          <p:nvPr/>
        </p:nvSpPr>
        <p:spPr>
          <a:xfrm>
            <a:off x="1600200" y="228600"/>
            <a:ext cx="60198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mn-lt"/>
                <a:cs typeface="Times New Roman" pitchFamily="18" charset="0"/>
              </a:rPr>
              <a:t>QUY ĐỊNH MÔ HÌNH TRƯỜNG HỌC ĐIỆN TỬ</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865287"/>
            <a:ext cx="8153400" cy="3970318"/>
          </a:xfrm>
          <a:prstGeom prst="rect">
            <a:avLst/>
          </a:prstGeom>
          <a:solidFill>
            <a:schemeClr val="bg1"/>
          </a:solidFill>
        </p:spPr>
        <p:txBody>
          <a:bodyPr wrap="square">
            <a:spAutoFit/>
          </a:bodyPr>
          <a:lstStyle/>
          <a:p>
            <a:pPr fontAlgn="auto">
              <a:lnSpc>
                <a:spcPct val="150000"/>
              </a:lnSpc>
              <a:spcBef>
                <a:spcPts val="0"/>
              </a:spcBef>
              <a:spcAft>
                <a:spcPts val="0"/>
              </a:spcAft>
              <a:defRPr/>
            </a:pPr>
            <a:r>
              <a:rPr lang="vi-VN"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3. Trang thông tin điện tử</a:t>
            </a:r>
            <a:endParaRPr lang="en-US" sz="2400"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lnSpc>
                <a:spcPct val="150000"/>
              </a:lnSpc>
              <a:spcBef>
                <a:spcPts val="0"/>
              </a:spcBef>
              <a:spcAft>
                <a:spcPts val="0"/>
              </a:spcAft>
              <a:defRPr/>
            </a:pPr>
            <a:r>
              <a:rPr lang="vi-VN" sz="2400" dirty="0">
                <a:solidFill>
                  <a:schemeClr val="accent4">
                    <a:lumMod val="75000"/>
                    <a:lumOff val="25000"/>
                  </a:schemeClr>
                </a:solidFill>
                <a:latin typeface="Times New Roman" pitchFamily="18" charset="0"/>
                <a:cs typeface="Times New Roman" pitchFamily="18" charset="0"/>
              </a:rPr>
              <a:t>- Nâng cấp, hoàn thiện Trang thông tin điện </a:t>
            </a:r>
            <a:r>
              <a:rPr lang="vi-VN" sz="2400" dirty="0" smtClean="0">
                <a:solidFill>
                  <a:schemeClr val="accent4">
                    <a:lumMod val="75000"/>
                    <a:lumOff val="25000"/>
                  </a:schemeClr>
                </a:solidFill>
                <a:latin typeface="Times New Roman" pitchFamily="18" charset="0"/>
                <a:cs typeface="Times New Roman" pitchFamily="18" charset="0"/>
              </a:rPr>
              <a:t>tử</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n-US" sz="2400" dirty="0">
                <a:solidFill>
                  <a:schemeClr val="accent4">
                    <a:lumMod val="75000"/>
                    <a:lumOff val="25000"/>
                  </a:schemeClr>
                </a:solidFill>
                <a:latin typeface="Times New Roman" pitchFamily="18" charset="0"/>
                <a:cs typeface="Times New Roman" pitchFamily="18" charset="0"/>
              </a:rPr>
              <a:t>- </a:t>
            </a:r>
            <a:r>
              <a:rPr lang="vi-VN" sz="2400" dirty="0" smtClean="0">
                <a:solidFill>
                  <a:schemeClr val="accent4">
                    <a:lumMod val="75000"/>
                    <a:lumOff val="25000"/>
                  </a:schemeClr>
                </a:solidFill>
                <a:latin typeface="Times New Roman" pitchFamily="18" charset="0"/>
                <a:cs typeface="Times New Roman" pitchFamily="18" charset="0"/>
              </a:rPr>
              <a:t>Trang </a:t>
            </a:r>
            <a:r>
              <a:rPr lang="vi-VN" sz="2400" dirty="0">
                <a:solidFill>
                  <a:schemeClr val="accent4">
                    <a:lumMod val="75000"/>
                    <a:lumOff val="25000"/>
                  </a:schemeClr>
                </a:solidFill>
                <a:latin typeface="Times New Roman" pitchFamily="18" charset="0"/>
                <a:cs typeface="Times New Roman" pitchFamily="18" charset="0"/>
              </a:rPr>
              <a:t>thông tin điện tử </a:t>
            </a:r>
            <a:r>
              <a:rPr lang="vi-VN" sz="2400" dirty="0" smtClean="0">
                <a:solidFill>
                  <a:schemeClr val="accent4">
                    <a:lumMod val="75000"/>
                    <a:lumOff val="25000"/>
                  </a:schemeClr>
                </a:solidFill>
                <a:latin typeface="Times New Roman" pitchFamily="18" charset="0"/>
                <a:cs typeface="Times New Roman" pitchFamily="18" charset="0"/>
              </a:rPr>
              <a:t>đảm </a:t>
            </a:r>
            <a:r>
              <a:rPr lang="vi-VN" sz="2400" dirty="0">
                <a:solidFill>
                  <a:schemeClr val="accent4">
                    <a:lumMod val="75000"/>
                    <a:lumOff val="25000"/>
                  </a:schemeClr>
                </a:solidFill>
                <a:latin typeface="Times New Roman" pitchFamily="18" charset="0"/>
                <a:cs typeface="Times New Roman" pitchFamily="18" charset="0"/>
              </a:rPr>
              <a:t>bảo đầy đủ thông tin theo Nghị định 43/2011/NĐ-CP, thông tư số 53/2012/TT-BGDĐT và các thông tin khác theo quy định của ngành Giáo dục.</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n-US" sz="2400" dirty="0">
                <a:solidFill>
                  <a:schemeClr val="accent4">
                    <a:lumMod val="75000"/>
                    <a:lumOff val="25000"/>
                  </a:schemeClr>
                </a:solidFill>
                <a:latin typeface="Times New Roman" pitchFamily="18" charset="0"/>
                <a:cs typeface="Times New Roman" pitchFamily="18" charset="0"/>
              </a:rPr>
              <a:t>- </a:t>
            </a:r>
            <a:r>
              <a:rPr lang="vi-VN" sz="2400" dirty="0">
                <a:solidFill>
                  <a:schemeClr val="accent4">
                    <a:lumMod val="75000"/>
                    <a:lumOff val="25000"/>
                  </a:schemeClr>
                </a:solidFill>
                <a:latin typeface="Times New Roman" pitchFamily="18" charset="0"/>
                <a:cs typeface="Times New Roman" pitchFamily="18" charset="0"/>
              </a:rPr>
              <a:t>Có Ban biên tập để biên soạn và quản lý các nội dung đăng tải trên Trang thông tin điện tử trường</a:t>
            </a:r>
            <a:r>
              <a:rPr lang="vi-VN" sz="2400" dirty="0" smtClean="0">
                <a:solidFill>
                  <a:schemeClr val="accent4">
                    <a:lumMod val="75000"/>
                    <a:lumOff val="25000"/>
                  </a:schemeClr>
                </a:solidFill>
                <a:latin typeface="Times New Roman" pitchFamily="18" charset="0"/>
                <a:cs typeface="Times New Roman" pitchFamily="18" charset="0"/>
              </a:rPr>
              <a:t>.</a:t>
            </a:r>
            <a:endParaRPr lang="en-US" sz="2400" dirty="0">
              <a:solidFill>
                <a:schemeClr val="accent4">
                  <a:lumMod val="75000"/>
                  <a:lumOff val="25000"/>
                </a:schemeClr>
              </a:solidFill>
              <a:latin typeface="Times New Roman" pitchFamily="18" charset="0"/>
              <a:cs typeface="Times New Roman" pitchFamily="18" charset="0"/>
            </a:endParaRPr>
          </a:p>
        </p:txBody>
      </p:sp>
      <p:sp>
        <p:nvSpPr>
          <p:cNvPr id="4" name="TextBox 3"/>
          <p:cNvSpPr txBox="1"/>
          <p:nvPr/>
        </p:nvSpPr>
        <p:spPr>
          <a:xfrm>
            <a:off x="2133600" y="228600"/>
            <a:ext cx="51816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QUY ĐỊNH MÔ HÌNH TRƯỜNG HỌC ĐIỆN TỬ</a:t>
            </a:r>
          </a:p>
        </p:txBody>
      </p:sp>
      <p:sp>
        <p:nvSpPr>
          <p:cNvPr id="40963" name="Action Button: Home 4">
            <a:hlinkClick r:id="rId2" action="ppaction://hlinksldjump" highlightClick="1"/>
          </p:cNvPr>
          <p:cNvSpPr>
            <a:spLocks noChangeArrowheads="1"/>
          </p:cNvSpPr>
          <p:nvPr/>
        </p:nvSpPr>
        <p:spPr bwMode="auto">
          <a:xfrm>
            <a:off x="8382000" y="60960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066800"/>
            <a:ext cx="8305800" cy="4247317"/>
          </a:xfrm>
          <a:prstGeom prst="rect">
            <a:avLst/>
          </a:prstGeom>
          <a:solidFill>
            <a:schemeClr val="bg1"/>
          </a:solidFill>
        </p:spPr>
        <p:txBody>
          <a:bodyPr wrap="square">
            <a:spAutoFit/>
          </a:bodyPr>
          <a:lstStyle/>
          <a:p>
            <a:pPr fontAlgn="auto">
              <a:lnSpc>
                <a:spcPct val="150000"/>
              </a:lnSpc>
              <a:spcBef>
                <a:spcPts val="0"/>
              </a:spcBef>
              <a:spcAft>
                <a:spcPts val="0"/>
              </a:spcAft>
              <a:defRPr/>
            </a:pPr>
            <a:r>
              <a:rPr lang="vi-VN"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C. Môi trường chính sách và các điều kiện đảm bảo</a:t>
            </a:r>
            <a:endParaRPr lang="en-US" sz="2000"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lnSpc>
                <a:spcPct val="150000"/>
              </a:lnSpc>
              <a:spcBef>
                <a:spcPts val="0"/>
              </a:spcBef>
              <a:spcAft>
                <a:spcPts val="0"/>
              </a:spcAft>
              <a:defRPr/>
            </a:pPr>
            <a:r>
              <a:rPr lang="en-US"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1- </a:t>
            </a:r>
            <a:r>
              <a:rPr lang="vi-VN"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Môi trường chính sách</a:t>
            </a:r>
            <a:endParaRPr lang="en-US" sz="2000"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lnSpc>
                <a:spcPct val="150000"/>
              </a:lnSpc>
              <a:spcBef>
                <a:spcPts val="0"/>
              </a:spcBef>
              <a:spcAft>
                <a:spcPts val="0"/>
              </a:spcAft>
              <a:defRPr/>
            </a:pPr>
            <a:r>
              <a:rPr lang="en-US"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Có quyết định thành lập, kiện toàn, phân công nhiệm vụ Ban chỉ đạo ứng dụng CNTT nhà trường</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buFontTx/>
              <a:buChar char="-"/>
              <a:defRPr/>
            </a:pPr>
            <a:r>
              <a:rPr lang="vi-VN" sz="2000" dirty="0">
                <a:solidFill>
                  <a:schemeClr val="accent4">
                    <a:lumMod val="75000"/>
                    <a:lumOff val="25000"/>
                  </a:schemeClr>
                </a:solidFill>
                <a:latin typeface="Times New Roman" pitchFamily="18" charset="0"/>
                <a:cs typeface="Times New Roman" pitchFamily="18" charset="0"/>
              </a:rPr>
              <a:t>Xây dựng và triển khai đầy đủ hệ thống các văn bản về công tác ứng dụng CNTT </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n-US"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Định kỳ có báo cáo đánh giá, kiểm soát kết quả ứng dụng CNTT </a:t>
            </a:r>
            <a:r>
              <a:rPr lang="vi-VN" sz="2000"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Có </a:t>
            </a:r>
            <a:r>
              <a:rPr lang="vi-VN" sz="2000" dirty="0">
                <a:solidFill>
                  <a:schemeClr val="accent4">
                    <a:lumMod val="75000"/>
                    <a:lumOff val="25000"/>
                  </a:schemeClr>
                </a:solidFill>
                <a:latin typeface="Times New Roman" pitchFamily="18" charset="0"/>
                <a:cs typeface="Times New Roman" pitchFamily="18" charset="0"/>
              </a:rPr>
              <a:t>cơ chế đánh giá gắn kết quả ứng dụng CNTT với thi đua khen thưởng kỷ luật tại đơn vị</a:t>
            </a:r>
            <a:r>
              <a:rPr lang="vi-VN" sz="2000"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p:txBody>
      </p:sp>
      <p:sp>
        <p:nvSpPr>
          <p:cNvPr id="3" name="TextBox 2"/>
          <p:cNvSpPr txBox="1"/>
          <p:nvPr/>
        </p:nvSpPr>
        <p:spPr>
          <a:xfrm>
            <a:off x="2133600" y="228600"/>
            <a:ext cx="51816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QUY ĐỊNH MÔ HÌNH TRƯỜNG HỌC ĐIỆN TỬ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4"/>
          <p:cNvSpPr txBox="1">
            <a:spLocks noChangeArrowheads="1"/>
          </p:cNvSpPr>
          <p:nvPr/>
        </p:nvSpPr>
        <p:spPr bwMode="auto">
          <a:xfrm>
            <a:off x="609600" y="3177080"/>
            <a:ext cx="8382000" cy="1938992"/>
          </a:xfrm>
          <a:prstGeom prst="rect">
            <a:avLst/>
          </a:prstGeom>
          <a:solidFill>
            <a:schemeClr val="bg1"/>
          </a:solidFill>
          <a:ln w="9525">
            <a:noFill/>
            <a:miter lim="800000"/>
            <a:headEnd/>
            <a:tailEnd/>
          </a:ln>
        </p:spPr>
        <p:txBody>
          <a:bodyPr wrap="square">
            <a:spAutoFit/>
          </a:bodyPr>
          <a:lstStyle/>
          <a:p>
            <a:pPr>
              <a:lnSpc>
                <a:spcPct val="150000"/>
              </a:lnSpc>
            </a:pP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Kế</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hoạch</a:t>
            </a:r>
            <a:r>
              <a:rPr lang="en-US" sz="2000" dirty="0">
                <a:solidFill>
                  <a:schemeClr val="accent4">
                    <a:lumMod val="75000"/>
                    <a:lumOff val="25000"/>
                  </a:schemeClr>
                </a:solidFill>
                <a:latin typeface="Times New Roman" pitchFamily="18" charset="0"/>
                <a:cs typeface="Times New Roman" pitchFamily="18" charset="0"/>
              </a:rPr>
              <a:t> 183-KH/QU </a:t>
            </a:r>
            <a:r>
              <a:rPr lang="en-US" sz="2000" dirty="0" err="1">
                <a:solidFill>
                  <a:schemeClr val="accent4">
                    <a:lumMod val="75000"/>
                    <a:lumOff val="25000"/>
                  </a:schemeClr>
                </a:solidFill>
                <a:latin typeface="Times New Roman" pitchFamily="18" charset="0"/>
                <a:cs typeface="Times New Roman" pitchFamily="18" charset="0"/>
              </a:rPr>
              <a:t>ngày</a:t>
            </a:r>
            <a:r>
              <a:rPr lang="en-US" sz="2000" dirty="0">
                <a:solidFill>
                  <a:schemeClr val="accent4">
                    <a:lumMod val="75000"/>
                    <a:lumOff val="25000"/>
                  </a:schemeClr>
                </a:solidFill>
                <a:latin typeface="Times New Roman" pitchFamily="18" charset="0"/>
                <a:cs typeface="Times New Roman" pitchFamily="18" charset="0"/>
              </a:rPr>
              <a:t> 28/3/2014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Quận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ủy</a:t>
            </a:r>
            <a:r>
              <a:rPr lang="en-US" sz="2000" dirty="0">
                <a:solidFill>
                  <a:schemeClr val="accent4">
                    <a:lumMod val="75000"/>
                    <a:lumOff val="25000"/>
                  </a:schemeClr>
                </a:solidFill>
                <a:latin typeface="Times New Roman" pitchFamily="18" charset="0"/>
                <a:cs typeface="Times New Roman" pitchFamily="18" charset="0"/>
              </a:rPr>
              <a:t> </a:t>
            </a:r>
            <a:r>
              <a:rPr lang="en-US" sz="2000" dirty="0" smtClean="0">
                <a:solidFill>
                  <a:schemeClr val="accent4">
                    <a:lumMod val="75000"/>
                    <a:lumOff val="25000"/>
                  </a:schemeClr>
                </a:solidFill>
                <a:latin typeface="Times New Roman" pitchFamily="18" charset="0"/>
                <a:cs typeface="Times New Roman" pitchFamily="18" charset="0"/>
              </a:rPr>
              <a:t>Long </a:t>
            </a:r>
            <a:r>
              <a:rPr lang="en-US" sz="2000" dirty="0" err="1">
                <a:solidFill>
                  <a:schemeClr val="accent4">
                    <a:lumMod val="75000"/>
                    <a:lumOff val="25000"/>
                  </a:schemeClr>
                </a:solidFill>
                <a:latin typeface="Times New Roman" pitchFamily="18" charset="0"/>
                <a:cs typeface="Times New Roman" pitchFamily="18" charset="0"/>
              </a:rPr>
              <a:t>Biên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về</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a:t>
            </a:r>
            <a:r>
              <a:rPr lang="en-US" sz="2000" dirty="0" err="1" smtClean="0">
                <a:solidFill>
                  <a:schemeClr val="accent4">
                    <a:lumMod val="75000"/>
                    <a:lumOff val="25000"/>
                  </a:schemeClr>
                </a:solidFill>
                <a:latin typeface="Times New Roman" pitchFamily="18" charset="0"/>
                <a:cs typeface="Times New Roman" pitchFamily="18" charset="0"/>
              </a:rPr>
              <a:t>hực</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chương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trình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hành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động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số</a:t>
            </a:r>
            <a:r>
              <a:rPr lang="en-US" sz="2000" dirty="0">
                <a:solidFill>
                  <a:schemeClr val="accent4">
                    <a:lumMod val="75000"/>
                    <a:lumOff val="25000"/>
                  </a:schemeClr>
                </a:solidFill>
                <a:latin typeface="Times New Roman" pitchFamily="18" charset="0"/>
                <a:cs typeface="Times New Roman" pitchFamily="18" charset="0"/>
              </a:rPr>
              <a:t> 27-CTr/TU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Thành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ủy</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về</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Đổi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mới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căn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bản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toàn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diện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giáo</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dục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và</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đào</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tạo</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đáp</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ứng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yêu</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cầu</a:t>
            </a:r>
            <a:r>
              <a:rPr lang="en-US" sz="2000" dirty="0">
                <a:solidFill>
                  <a:schemeClr val="accent4">
                    <a:lumMod val="75000"/>
                    <a:lumOff val="25000"/>
                  </a:schemeClr>
                </a:solidFill>
                <a:latin typeface="Times New Roman" pitchFamily="18" charset="0"/>
                <a:cs typeface="Times New Roman" pitchFamily="18" charset="0"/>
              </a:rPr>
              <a:t> CNH, HĐH </a:t>
            </a:r>
            <a:r>
              <a:rPr lang="en-US" sz="2000" dirty="0" err="1">
                <a:solidFill>
                  <a:schemeClr val="accent4">
                    <a:lumMod val="75000"/>
                    <a:lumOff val="25000"/>
                  </a:schemeClr>
                </a:solidFill>
                <a:latin typeface="Times New Roman" pitchFamily="18" charset="0"/>
                <a:cs typeface="Times New Roman" pitchFamily="18" charset="0"/>
              </a:rPr>
              <a:t>trong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điều</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kiện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kinh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tế</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thị</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trường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định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hướng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xã</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hội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chủ</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nghĩa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và</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hội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nhập</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quốc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tế</a:t>
            </a:r>
            <a:r>
              <a:rPr lang="en-US" sz="2000"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p:txBody>
      </p:sp>
      <p:sp>
        <p:nvSpPr>
          <p:cNvPr id="16386" name="TextBox 5"/>
          <p:cNvSpPr txBox="1">
            <a:spLocks noChangeArrowheads="1"/>
          </p:cNvSpPr>
          <p:nvPr/>
        </p:nvSpPr>
        <p:spPr bwMode="auto">
          <a:xfrm>
            <a:off x="609600" y="5050065"/>
            <a:ext cx="8305800" cy="1015663"/>
          </a:xfrm>
          <a:prstGeom prst="rect">
            <a:avLst/>
          </a:prstGeom>
          <a:solidFill>
            <a:schemeClr val="bg1"/>
          </a:solidFill>
          <a:ln w="9525">
            <a:noFill/>
            <a:miter lim="800000"/>
            <a:headEnd/>
            <a:tailEnd/>
          </a:ln>
        </p:spPr>
        <p:txBody>
          <a:bodyPr wrap="square">
            <a:spAutoFit/>
          </a:bodyPr>
          <a:lstStyle/>
          <a:p>
            <a:pPr>
              <a:lnSpc>
                <a:spcPct val="150000"/>
              </a:lnSpc>
            </a:pP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Kết</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luận</a:t>
            </a:r>
            <a:r>
              <a:rPr lang="en-US" sz="2000" dirty="0">
                <a:solidFill>
                  <a:schemeClr val="accent4">
                    <a:lumMod val="75000"/>
                    <a:lumOff val="25000"/>
                  </a:schemeClr>
                </a:solidFill>
                <a:latin typeface="Times New Roman" pitchFamily="18" charset="0"/>
                <a:cs typeface="Times New Roman" pitchFamily="18" charset="0"/>
              </a:rPr>
              <a:t> 929TB/QU </a:t>
            </a:r>
            <a:r>
              <a:rPr lang="en-US" sz="2000" dirty="0" err="1">
                <a:solidFill>
                  <a:schemeClr val="accent4">
                    <a:lumMod val="75000"/>
                    <a:lumOff val="25000"/>
                  </a:schemeClr>
                </a:solidFill>
                <a:latin typeface="Times New Roman" pitchFamily="18" charset="0"/>
                <a:cs typeface="Times New Roman" pitchFamily="18" charset="0"/>
              </a:rPr>
              <a:t>về</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một</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số</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nhiệm</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vụ</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trọng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tâm</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Ngành</a:t>
            </a:r>
            <a:r>
              <a:rPr lang="en-US" sz="2000" dirty="0">
                <a:solidFill>
                  <a:schemeClr val="accent4">
                    <a:lumMod val="75000"/>
                    <a:lumOff val="25000"/>
                  </a:schemeClr>
                </a:solidFill>
                <a:latin typeface="Times New Roman" pitchFamily="18" charset="0"/>
                <a:cs typeface="Times New Roman" pitchFamily="18" charset="0"/>
              </a:rPr>
              <a:t> GD&amp;ĐT </a:t>
            </a:r>
            <a:r>
              <a:rPr lang="en-US" sz="2000" dirty="0" err="1">
                <a:solidFill>
                  <a:schemeClr val="accent4">
                    <a:lumMod val="75000"/>
                    <a:lumOff val="25000"/>
                  </a:schemeClr>
                </a:solidFill>
                <a:latin typeface="Times New Roman" pitchFamily="18" charset="0"/>
                <a:cs typeface="Times New Roman" pitchFamily="18" charset="0"/>
              </a:rPr>
              <a:t>quận</a:t>
            </a:r>
            <a:r>
              <a:rPr lang="en-US" sz="2000" dirty="0">
                <a:solidFill>
                  <a:schemeClr val="accent4">
                    <a:lumMod val="75000"/>
                    <a:lumOff val="25000"/>
                  </a:schemeClr>
                </a:solidFill>
                <a:latin typeface="Times New Roman" pitchFamily="18" charset="0"/>
                <a:cs typeface="Times New Roman" pitchFamily="18" charset="0"/>
              </a:rPr>
              <a:t> Long </a:t>
            </a:r>
            <a:r>
              <a:rPr lang="en-US" sz="2000" dirty="0" err="1">
                <a:solidFill>
                  <a:schemeClr val="accent4">
                    <a:lumMod val="75000"/>
                    <a:lumOff val="25000"/>
                  </a:schemeClr>
                </a:solidFill>
                <a:latin typeface="Times New Roman" pitchFamily="18" charset="0"/>
                <a:cs typeface="Times New Roman" pitchFamily="18" charset="0"/>
              </a:rPr>
              <a:t>Biên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năm</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học</a:t>
            </a:r>
            <a:r>
              <a:rPr lang="en-US" sz="2000" dirty="0">
                <a:solidFill>
                  <a:schemeClr val="accent4">
                    <a:lumMod val="75000"/>
                    <a:lumOff val="25000"/>
                  </a:schemeClr>
                </a:solidFill>
                <a:latin typeface="Times New Roman" pitchFamily="18" charset="0"/>
                <a:cs typeface="Times New Roman" pitchFamily="18" charset="0"/>
              </a:rPr>
              <a:t> 2013-2014</a:t>
            </a:r>
          </a:p>
        </p:txBody>
      </p:sp>
      <p:sp>
        <p:nvSpPr>
          <p:cNvPr id="4" name="TextBox 3"/>
          <p:cNvSpPr txBox="1"/>
          <p:nvPr/>
        </p:nvSpPr>
        <p:spPr>
          <a:xfrm>
            <a:off x="609600" y="1371600"/>
            <a:ext cx="8305800" cy="400110"/>
          </a:xfrm>
          <a:prstGeom prst="rect">
            <a:avLst/>
          </a:prstGeom>
          <a:noFill/>
        </p:spPr>
        <p:txBody>
          <a:bodyPr wrap="square" rtlCol="0">
            <a:spAutoFit/>
          </a:bodyPr>
          <a:lstStyle/>
          <a:p>
            <a:r>
              <a:rPr lang="en-US" sz="2000" b="1" dirty="0" err="1" smtClean="0">
                <a:solidFill>
                  <a:schemeClr val="accent4">
                    <a:lumMod val="75000"/>
                    <a:lumOff val="25000"/>
                  </a:schemeClr>
                </a:solidFill>
                <a:effectLst>
                  <a:outerShdw blurRad="38100" dist="38100" dir="2700000" algn="tl">
                    <a:srgbClr val="000000">
                      <a:alpha val="43137"/>
                    </a:srgbClr>
                  </a:outerShdw>
                </a:effectLst>
              </a:rPr>
              <a:t>Một</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số</a:t>
            </a:r>
            <a:r>
              <a:rPr lang="en-US" sz="2000" b="1" dirty="0" smtClean="0">
                <a:solidFill>
                  <a:schemeClr val="accent4">
                    <a:lumMod val="75000"/>
                    <a:lumOff val="25000"/>
                  </a:schemeClr>
                </a:solidFill>
                <a:effectLst>
                  <a:outerShdw blurRad="38100" dist="38100" dir="2700000" algn="tl">
                    <a:srgbClr val="000000">
                      <a:alpha val="43137"/>
                    </a:srgbClr>
                  </a:outerShdw>
                </a:effectLst>
              </a:rPr>
              <a:t> c</a:t>
            </a:r>
            <a:r>
              <a:rPr lang="vi-VN" sz="2000" b="1" dirty="0" smtClean="0">
                <a:solidFill>
                  <a:schemeClr val="accent4">
                    <a:lumMod val="75000"/>
                    <a:lumOff val="25000"/>
                  </a:schemeClr>
                </a:solidFill>
                <a:effectLst>
                  <a:outerShdw blurRad="38100" dist="38100" dir="2700000" algn="tl">
                    <a:srgbClr val="000000">
                      <a:alpha val="43137"/>
                    </a:srgbClr>
                  </a:outerShdw>
                </a:effectLst>
              </a:rPr>
              <a:t>ă</a:t>
            </a:r>
            <a:r>
              <a:rPr lang="en-US" sz="2000" b="1" dirty="0" smtClean="0">
                <a:solidFill>
                  <a:schemeClr val="accent4">
                    <a:lumMod val="75000"/>
                    <a:lumOff val="25000"/>
                  </a:schemeClr>
                </a:solidFill>
                <a:effectLst>
                  <a:outerShdw blurRad="38100" dist="38100" dir="2700000" algn="tl">
                    <a:srgbClr val="000000">
                      <a:alpha val="43137"/>
                    </a:srgbClr>
                  </a:outerShdw>
                </a:effectLst>
              </a:rPr>
              <a:t>n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cứ</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pháp</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lý</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xây</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dựng</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mô</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hình</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Tr</a:t>
            </a:r>
            <a:r>
              <a:rPr lang="vi-VN" sz="2000" b="1" dirty="0" smtClean="0">
                <a:solidFill>
                  <a:schemeClr val="accent4">
                    <a:lumMod val="75000"/>
                    <a:lumOff val="25000"/>
                  </a:schemeClr>
                </a:solidFill>
                <a:effectLst>
                  <a:outerShdw blurRad="38100" dist="38100" dir="2700000" algn="tl">
                    <a:srgbClr val="000000">
                      <a:alpha val="43137"/>
                    </a:srgbClr>
                  </a:outerShdw>
                </a:effectLst>
              </a:rPr>
              <a:t>ường</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học</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vi-VN" sz="2000" b="1" dirty="0" smtClean="0">
                <a:solidFill>
                  <a:schemeClr val="accent4">
                    <a:lumMod val="75000"/>
                    <a:lumOff val="25000"/>
                  </a:schemeClr>
                </a:solidFill>
                <a:effectLst>
                  <a:outerShdw blurRad="38100" dist="38100" dir="2700000" algn="tl">
                    <a:srgbClr val="000000">
                      <a:alpha val="43137"/>
                    </a:srgbClr>
                  </a:outerShdw>
                </a:effectLst>
              </a:rPr>
              <a:t>đ</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iện</a:t>
            </a:r>
            <a:r>
              <a:rPr lang="en-US" sz="2000" b="1" dirty="0" smtClean="0">
                <a:solidFill>
                  <a:schemeClr val="accent4">
                    <a:lumMod val="75000"/>
                    <a:lumOff val="25000"/>
                  </a:schemeClr>
                </a:solidFill>
                <a:effectLst>
                  <a:outerShdw blurRad="38100" dist="38100" dir="2700000" algn="tl">
                    <a:srgbClr val="000000">
                      <a:alpha val="43137"/>
                    </a:srgbClr>
                  </a:outerShdw>
                </a:effectLst>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rPr>
              <a:t>tử</a:t>
            </a:r>
            <a:r>
              <a:rPr lang="en-US" sz="2000" b="1" dirty="0" smtClean="0">
                <a:solidFill>
                  <a:schemeClr val="accent4">
                    <a:lumMod val="75000"/>
                    <a:lumOff val="25000"/>
                  </a:schemeClr>
                </a:solidFill>
                <a:effectLst>
                  <a:outerShdw blurRad="38100" dist="38100" dir="2700000" algn="tl">
                    <a:srgbClr val="000000">
                      <a:alpha val="43137"/>
                    </a:srgbClr>
                  </a:outerShdw>
                </a:effectLst>
              </a:rPr>
              <a:t>”</a:t>
            </a:r>
            <a:endParaRPr lang="en-US" sz="2000" b="1" dirty="0">
              <a:solidFill>
                <a:schemeClr val="accent4">
                  <a:lumMod val="75000"/>
                  <a:lumOff val="25000"/>
                </a:schemeClr>
              </a:solidFill>
              <a:effectLst>
                <a:outerShdw blurRad="38100" dist="38100" dir="2700000" algn="tl">
                  <a:srgbClr val="000000">
                    <a:alpha val="43137"/>
                  </a:srgbClr>
                </a:outerShdw>
              </a:effectLst>
            </a:endParaRPr>
          </a:p>
        </p:txBody>
      </p:sp>
      <p:sp>
        <p:nvSpPr>
          <p:cNvPr id="5" name="Rectangle 4"/>
          <p:cNvSpPr/>
          <p:nvPr/>
        </p:nvSpPr>
        <p:spPr>
          <a:xfrm>
            <a:off x="609600" y="2209800"/>
            <a:ext cx="8305800" cy="1015663"/>
          </a:xfrm>
          <a:prstGeom prst="rect">
            <a:avLst/>
          </a:prstGeom>
          <a:solidFill>
            <a:schemeClr val="bg1"/>
          </a:solidFill>
        </p:spPr>
        <p:txBody>
          <a:bodyPr wrap="square">
            <a:spAutoFit/>
          </a:bodyPr>
          <a:lstStyle/>
          <a:p>
            <a:pPr>
              <a:lnSpc>
                <a:spcPct val="150000"/>
              </a:lnSpc>
            </a:pP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Kế</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hoạch</a:t>
            </a:r>
            <a:r>
              <a:rPr lang="en-US" sz="2000" dirty="0" smtClean="0">
                <a:solidFill>
                  <a:schemeClr val="accent4">
                    <a:lumMod val="75000"/>
                    <a:lumOff val="25000"/>
                  </a:schemeClr>
                </a:solidFill>
                <a:latin typeface="Times New Roman" pitchFamily="18" charset="0"/>
                <a:cs typeface="Times New Roman" pitchFamily="18" charset="0"/>
              </a:rPr>
              <a:t> 83/KH-UBND </a:t>
            </a:r>
            <a:r>
              <a:rPr lang="en-US" sz="2000" dirty="0" err="1" smtClean="0">
                <a:solidFill>
                  <a:schemeClr val="accent4">
                    <a:lumMod val="75000"/>
                    <a:lumOff val="25000"/>
                  </a:schemeClr>
                </a:solidFill>
                <a:latin typeface="Times New Roman" pitchFamily="18" charset="0"/>
                <a:cs typeface="Times New Roman" pitchFamily="18" charset="0"/>
              </a:rPr>
              <a:t>ngày</a:t>
            </a:r>
            <a:r>
              <a:rPr lang="en-US" sz="2000" dirty="0" smtClean="0">
                <a:solidFill>
                  <a:schemeClr val="accent4">
                    <a:lumMod val="75000"/>
                    <a:lumOff val="25000"/>
                  </a:schemeClr>
                </a:solidFill>
                <a:latin typeface="Times New Roman" pitchFamily="18" charset="0"/>
                <a:cs typeface="Times New Roman" pitchFamily="18" charset="0"/>
              </a:rPr>
              <a:t> 11/6/2012 </a:t>
            </a:r>
            <a:r>
              <a:rPr lang="en-US" sz="2000" dirty="0" err="1" smtClean="0">
                <a:solidFill>
                  <a:schemeClr val="accent4">
                    <a:lumMod val="75000"/>
                    <a:lumOff val="25000"/>
                  </a:schemeClr>
                </a:solidFill>
                <a:latin typeface="Times New Roman" pitchFamily="18" charset="0"/>
                <a:cs typeface="Times New Roman" pitchFamily="18" charset="0"/>
              </a:rPr>
              <a:t>của</a:t>
            </a:r>
            <a:r>
              <a:rPr lang="en-US" sz="2000" dirty="0" smtClean="0">
                <a:solidFill>
                  <a:schemeClr val="accent4">
                    <a:lumMod val="75000"/>
                    <a:lumOff val="25000"/>
                  </a:schemeClr>
                </a:solidFill>
                <a:latin typeface="Times New Roman" pitchFamily="18" charset="0"/>
                <a:cs typeface="Times New Roman" pitchFamily="18" charset="0"/>
              </a:rPr>
              <a:t> UBND </a:t>
            </a:r>
            <a:r>
              <a:rPr lang="en-US" sz="2000" dirty="0" err="1" smtClean="0">
                <a:solidFill>
                  <a:schemeClr val="accent4">
                    <a:lumMod val="75000"/>
                    <a:lumOff val="25000"/>
                  </a:schemeClr>
                </a:solidFill>
                <a:latin typeface="Times New Roman" pitchFamily="18" charset="0"/>
                <a:cs typeface="Times New Roman" pitchFamily="18" charset="0"/>
              </a:rPr>
              <a:t>Thành</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phố</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Hà</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Nội</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về</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việc</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đẩy</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mạnh</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Ư</a:t>
            </a:r>
            <a:r>
              <a:rPr lang="en-US" sz="2000" dirty="0" smtClean="0">
                <a:solidFill>
                  <a:schemeClr val="accent4">
                    <a:lumMod val="75000"/>
                    <a:lumOff val="25000"/>
                  </a:schemeClr>
                </a:solidFill>
                <a:latin typeface="Times New Roman" pitchFamily="18" charset="0"/>
                <a:cs typeface="Times New Roman" pitchFamily="18" charset="0"/>
              </a:rPr>
              <a:t>DCNTT </a:t>
            </a:r>
            <a:r>
              <a:rPr lang="en-US" sz="2000" dirty="0" err="1" smtClean="0">
                <a:solidFill>
                  <a:schemeClr val="accent4">
                    <a:lumMod val="75000"/>
                    <a:lumOff val="25000"/>
                  </a:schemeClr>
                </a:solidFill>
                <a:latin typeface="Times New Roman" pitchFamily="18" charset="0"/>
                <a:cs typeface="Times New Roman" pitchFamily="18" charset="0"/>
              </a:rPr>
              <a:t>trong</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Ngành</a:t>
            </a:r>
            <a:r>
              <a:rPr lang="en-US" sz="2000" dirty="0" smtClean="0">
                <a:solidFill>
                  <a:schemeClr val="accent4">
                    <a:lumMod val="75000"/>
                    <a:lumOff val="25000"/>
                  </a:schemeClr>
                </a:solidFill>
                <a:latin typeface="Times New Roman" pitchFamily="18" charset="0"/>
                <a:cs typeface="Times New Roman" pitchFamily="18" charset="0"/>
              </a:rPr>
              <a:t> GD&amp; ĐT </a:t>
            </a:r>
            <a:r>
              <a:rPr lang="en-US" sz="2000" dirty="0" err="1" smtClean="0">
                <a:solidFill>
                  <a:schemeClr val="accent4">
                    <a:lumMod val="75000"/>
                    <a:lumOff val="25000"/>
                  </a:schemeClr>
                </a:solidFill>
                <a:latin typeface="Times New Roman" pitchFamily="18" charset="0"/>
                <a:cs typeface="Times New Roman" pitchFamily="18" charset="0"/>
              </a:rPr>
              <a:t>Hà</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Nội</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đến</a:t>
            </a:r>
            <a:r>
              <a:rPr lang="en-US" sz="2000" dirty="0" smtClean="0">
                <a:solidFill>
                  <a:schemeClr val="accent4">
                    <a:lumMod val="75000"/>
                    <a:lumOff val="25000"/>
                  </a:schemeClr>
                </a:solidFill>
                <a:latin typeface="Times New Roman" pitchFamily="18" charset="0"/>
                <a:cs typeface="Times New Roman" pitchFamily="18" charset="0"/>
              </a:rPr>
              <a:t> 2015 </a:t>
            </a:r>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6385"/>
                                        </p:tgtEl>
                                        <p:attrNameLst>
                                          <p:attrName>style.visibility</p:attrName>
                                        </p:attrNameLst>
                                      </p:cBhvr>
                                      <p:to>
                                        <p:strVal val="visible"/>
                                      </p:to>
                                    </p:set>
                                    <p:animEffect transition="in" filter="slide(fromBottom)">
                                      <p:cBhvr>
                                        <p:cTn id="12" dur="500"/>
                                        <p:tgtEl>
                                          <p:spTgt spid="1638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386"/>
                                        </p:tgtEl>
                                        <p:attrNameLst>
                                          <p:attrName>style.visibility</p:attrName>
                                        </p:attrNameLst>
                                      </p:cBhvr>
                                      <p:to>
                                        <p:strVal val="visible"/>
                                      </p:to>
                                    </p:set>
                                    <p:animEffect transition="in" filter="blinds(horizontal)">
                                      <p:cBhvr>
                                        <p:cTn id="17"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animBg="1"/>
      <p:bldP spid="16386"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95400"/>
            <a:ext cx="8458200" cy="4339650"/>
          </a:xfrm>
          <a:prstGeom prst="rect">
            <a:avLst/>
          </a:prstGeom>
          <a:solidFill>
            <a:schemeClr val="bg1"/>
          </a:solidFill>
        </p:spPr>
        <p:txBody>
          <a:bodyPr wrap="square">
            <a:spAutoFit/>
          </a:bodyPr>
          <a:lstStyle/>
          <a:p>
            <a:pPr algn="just" fontAlgn="auto">
              <a:lnSpc>
                <a:spcPct val="150000"/>
              </a:lnSpc>
              <a:spcBef>
                <a:spcPts val="0"/>
              </a:spcBef>
              <a:spcAft>
                <a:spcPts val="0"/>
              </a:spcAft>
              <a:defRPr/>
            </a:pPr>
            <a:r>
              <a:rPr lang="en-US" sz="24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2. </a:t>
            </a:r>
            <a:r>
              <a:rPr lang="vi-VN" sz="24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Các điều kiện đảm bảo</a:t>
            </a:r>
            <a:endParaRPr lang="en-US" sz="2400"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auto">
              <a:lnSpc>
                <a:spcPct val="150000"/>
              </a:lnSpc>
              <a:spcBef>
                <a:spcPts val="0"/>
              </a:spcBef>
              <a:spcAft>
                <a:spcPts val="0"/>
              </a:spcAft>
              <a:defRPr/>
            </a:pPr>
            <a:r>
              <a:rPr lang="vi-VN" sz="2400" dirty="0" smtClean="0">
                <a:solidFill>
                  <a:schemeClr val="accent4">
                    <a:lumMod val="75000"/>
                    <a:lumOff val="25000"/>
                  </a:schemeClr>
                </a:solidFill>
                <a:latin typeface="Times New Roman" pitchFamily="18" charset="0"/>
                <a:cs typeface="Times New Roman" pitchFamily="18" charset="0"/>
              </a:rPr>
              <a:t>- Có cơ chế chính sách đãi ngộ thu hút công chức, viên chức phụ trách công nghệ thông tin có trình độ, năng lực cao.</a:t>
            </a:r>
            <a:endParaRPr lang="en-US" sz="2400" dirty="0" smtClean="0">
              <a:solidFill>
                <a:schemeClr val="accent4">
                  <a:lumMod val="75000"/>
                  <a:lumOff val="25000"/>
                </a:schemeClr>
              </a:solidFill>
              <a:latin typeface="Times New Roman" pitchFamily="18" charset="0"/>
              <a:cs typeface="Times New Roman" pitchFamily="18" charset="0"/>
            </a:endParaRPr>
          </a:p>
          <a:p>
            <a:pPr algn="just" fontAlgn="auto">
              <a:lnSpc>
                <a:spcPct val="150000"/>
              </a:lnSpc>
              <a:spcBef>
                <a:spcPts val="0"/>
              </a:spcBef>
              <a:spcAft>
                <a:spcPts val="0"/>
              </a:spcAft>
              <a:defRPr/>
            </a:pPr>
            <a:r>
              <a:rPr lang="en-US" sz="2400" dirty="0" smtClean="0">
                <a:solidFill>
                  <a:schemeClr val="accent4">
                    <a:lumMod val="75000"/>
                    <a:lumOff val="25000"/>
                  </a:schemeClr>
                </a:solidFill>
                <a:latin typeface="Times New Roman" pitchFamily="18" charset="0"/>
                <a:cs typeface="Times New Roman" pitchFamily="18" charset="0"/>
              </a:rPr>
              <a:t>- </a:t>
            </a:r>
            <a:r>
              <a:rPr lang="vi-VN" sz="2400" dirty="0" smtClean="0">
                <a:solidFill>
                  <a:schemeClr val="accent4">
                    <a:lumMod val="75000"/>
                    <a:lumOff val="25000"/>
                  </a:schemeClr>
                </a:solidFill>
                <a:latin typeface="Times New Roman" pitchFamily="18" charset="0"/>
                <a:cs typeface="Times New Roman" pitchFamily="18" charset="0"/>
              </a:rPr>
              <a:t>Có cơ chế hợp đồng duy trì, bảo dưỡng, đảm bảo cho hệ thống vận hành thông suốt; giảm thiểu các sự cố.</a:t>
            </a:r>
            <a:endParaRPr lang="en-US" sz="2400" dirty="0" smtClean="0">
              <a:solidFill>
                <a:schemeClr val="accent4">
                  <a:lumMod val="75000"/>
                  <a:lumOff val="25000"/>
                </a:schemeClr>
              </a:solidFill>
              <a:latin typeface="Times New Roman" pitchFamily="18" charset="0"/>
              <a:cs typeface="Times New Roman" pitchFamily="18" charset="0"/>
            </a:endParaRPr>
          </a:p>
          <a:p>
            <a:pPr algn="just" fontAlgn="auto">
              <a:lnSpc>
                <a:spcPct val="150000"/>
              </a:lnSpc>
              <a:spcBef>
                <a:spcPts val="0"/>
              </a:spcBef>
              <a:spcAft>
                <a:spcPts val="0"/>
              </a:spcAft>
              <a:defRPr/>
            </a:pPr>
            <a:r>
              <a:rPr lang="en-US" sz="2400" dirty="0" smtClean="0">
                <a:solidFill>
                  <a:schemeClr val="accent4">
                    <a:lumMod val="75000"/>
                    <a:lumOff val="25000"/>
                  </a:schemeClr>
                </a:solidFill>
                <a:latin typeface="Times New Roman" pitchFamily="18" charset="0"/>
                <a:cs typeface="Times New Roman" pitchFamily="18" charset="0"/>
              </a:rPr>
              <a:t>- </a:t>
            </a:r>
            <a:r>
              <a:rPr lang="vi-VN" sz="2400" dirty="0" smtClean="0">
                <a:solidFill>
                  <a:schemeClr val="accent4">
                    <a:lumMod val="75000"/>
                    <a:lumOff val="25000"/>
                  </a:schemeClr>
                </a:solidFill>
                <a:latin typeface="Times New Roman" pitchFamily="18" charset="0"/>
                <a:cs typeface="Times New Roman" pitchFamily="18" charset="0"/>
              </a:rPr>
              <a:t>Bố trí ngân sách đảm bảo cho việc xây dựng và duy trì mô hình trường học điện tử.</a:t>
            </a:r>
            <a:endParaRPr lang="en-US" sz="2400" dirty="0" smtClean="0">
              <a:solidFill>
                <a:schemeClr val="accent4">
                  <a:lumMod val="75000"/>
                  <a:lumOff val="25000"/>
                </a:schemeClr>
              </a:solidFill>
              <a:latin typeface="Times New Roman" pitchFamily="18" charset="0"/>
              <a:cs typeface="Times New Roman" pitchFamily="18" charset="0"/>
            </a:endParaRPr>
          </a:p>
          <a:p>
            <a:pPr fontAlgn="auto">
              <a:spcBef>
                <a:spcPts val="0"/>
              </a:spcBef>
              <a:spcAft>
                <a:spcPts val="0"/>
              </a:spcAft>
              <a:defRPr/>
            </a:pPr>
            <a:endParaRPr lang="en-US" sz="2400" dirty="0">
              <a:solidFill>
                <a:schemeClr val="accent4">
                  <a:lumMod val="75000"/>
                  <a:lumOff val="25000"/>
                </a:schemeClr>
              </a:solidFill>
              <a:latin typeface="Times New Roman" pitchFamily="18" charset="0"/>
              <a:cs typeface="Times New Roman" pitchFamily="18" charset="0"/>
            </a:endParaRPr>
          </a:p>
        </p:txBody>
      </p:sp>
      <p:sp>
        <p:nvSpPr>
          <p:cNvPr id="3" name="TextBox 2"/>
          <p:cNvSpPr txBox="1"/>
          <p:nvPr/>
        </p:nvSpPr>
        <p:spPr>
          <a:xfrm>
            <a:off x="2133600" y="228600"/>
            <a:ext cx="51816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QUY ĐỊNH MÔ HÌNH TRƯỜNG HỌC ĐIỆN TỬ</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449388"/>
            <a:ext cx="8305800" cy="3970318"/>
          </a:xfrm>
          <a:prstGeom prst="rect">
            <a:avLst/>
          </a:prstGeom>
          <a:solidFill>
            <a:schemeClr val="bg1"/>
          </a:solidFill>
        </p:spPr>
        <p:txBody>
          <a:bodyPr wrap="square">
            <a:spAutoFit/>
          </a:bodyPr>
          <a:lstStyle/>
          <a:p>
            <a:pPr fontAlgn="auto">
              <a:lnSpc>
                <a:spcPct val="150000"/>
              </a:lnSpc>
              <a:spcBef>
                <a:spcPts val="0"/>
              </a:spcBef>
              <a:spcAft>
                <a:spcPts val="0"/>
              </a:spcAft>
              <a:defRPr/>
            </a:pP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3. N</a:t>
            </a:r>
            <a:r>
              <a:rPr lang="vi-VN"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hân lực </a:t>
            </a:r>
            <a:endParaRPr lang="en-US" sz="2400"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lnSpc>
                <a:spcPct val="150000"/>
              </a:lnSpc>
              <a:spcBef>
                <a:spcPts val="0"/>
              </a:spcBef>
              <a:spcAft>
                <a:spcPts val="0"/>
              </a:spcAft>
              <a:defRPr/>
            </a:pPr>
            <a:r>
              <a:rPr lang="vi-VN" sz="2400" dirty="0">
                <a:solidFill>
                  <a:schemeClr val="accent4">
                    <a:lumMod val="75000"/>
                    <a:lumOff val="25000"/>
                  </a:schemeClr>
                </a:solidFill>
                <a:latin typeface="Times New Roman" pitchFamily="18" charset="0"/>
                <a:cs typeface="Times New Roman" pitchFamily="18" charset="0"/>
              </a:rPr>
              <a:t>- 100% cán bộ, giáo viên, nhân viên nhà trường có kiến thức và kỹ năng về ứng dụng CNTT.</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vi-VN" sz="2400" dirty="0">
                <a:solidFill>
                  <a:schemeClr val="accent4">
                    <a:lumMod val="75000"/>
                    <a:lumOff val="25000"/>
                  </a:schemeClr>
                </a:solidFill>
                <a:latin typeface="Times New Roman" pitchFamily="18" charset="0"/>
                <a:cs typeface="Times New Roman" pitchFamily="18" charset="0"/>
              </a:rPr>
              <a:t>- Tối thiểu có 01 cán bộ phụ trách CNTT là viên chức biên chế hoặc hợp đồng quận; </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vi-VN" sz="2400" dirty="0">
                <a:solidFill>
                  <a:schemeClr val="accent4">
                    <a:lumMod val="75000"/>
                    <a:lumOff val="25000"/>
                  </a:schemeClr>
                </a:solidFill>
                <a:latin typeface="Times New Roman" pitchFamily="18" charset="0"/>
                <a:cs typeface="Times New Roman" pitchFamily="18" charset="0"/>
              </a:rPr>
              <a:t>- Thường xuyên đào tạo, tập huấn nâng cao trình độ ứng dụng CNTT của đội ngũ giáo viên</a:t>
            </a:r>
            <a:r>
              <a:rPr lang="vi-VN" sz="2400" dirty="0" smtClean="0">
                <a:solidFill>
                  <a:schemeClr val="accent4">
                    <a:lumMod val="75000"/>
                    <a:lumOff val="25000"/>
                  </a:schemeClr>
                </a:solidFill>
                <a:latin typeface="Times New Roman" pitchFamily="18" charset="0"/>
                <a:cs typeface="Times New Roman" pitchFamily="18" charset="0"/>
              </a:rPr>
              <a:t>.</a:t>
            </a:r>
            <a:endParaRPr lang="en-US" sz="2400" dirty="0">
              <a:solidFill>
                <a:schemeClr val="accent4">
                  <a:lumMod val="75000"/>
                  <a:lumOff val="25000"/>
                </a:schemeClr>
              </a:solidFill>
              <a:latin typeface="Times New Roman" pitchFamily="18" charset="0"/>
              <a:cs typeface="Times New Roman" pitchFamily="18" charset="0"/>
            </a:endParaRPr>
          </a:p>
        </p:txBody>
      </p:sp>
      <p:sp>
        <p:nvSpPr>
          <p:cNvPr id="3" name="TextBox 2"/>
          <p:cNvSpPr txBox="1"/>
          <p:nvPr/>
        </p:nvSpPr>
        <p:spPr>
          <a:xfrm>
            <a:off x="2133600" y="228600"/>
            <a:ext cx="5181600" cy="369888"/>
          </a:xfrm>
          <a:prstGeom prst="rect">
            <a:avLst/>
          </a:prstGeom>
          <a:noFill/>
        </p:spPr>
        <p:txBody>
          <a:bodyP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QUY ĐỊNH MÔ HÌNH TRƯỜNG HỌC ĐIỆN TỬ</a:t>
            </a:r>
          </a:p>
        </p:txBody>
      </p:sp>
      <p:sp>
        <p:nvSpPr>
          <p:cNvPr id="44035" name="Action Button: Home 3">
            <a:hlinkClick r:id="rId2" action="ppaction://hlinksldjump" highlightClick="1"/>
          </p:cNvPr>
          <p:cNvSpPr>
            <a:spLocks noChangeArrowheads="1"/>
          </p:cNvSpPr>
          <p:nvPr/>
        </p:nvSpPr>
        <p:spPr bwMode="auto">
          <a:xfrm>
            <a:off x="8382000" y="60960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524000"/>
            <a:ext cx="8305800" cy="2308324"/>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lnSpc>
                <a:spcPct val="150000"/>
              </a:lnSpc>
              <a:spcBef>
                <a:spcPts val="0"/>
              </a:spcBef>
              <a:spcAft>
                <a:spcPts val="0"/>
              </a:spcAft>
              <a:defRPr/>
            </a:pPr>
            <a:r>
              <a:rPr lang="en-US" sz="2400" b="1" dirty="0" err="1" smtClean="0">
                <a:ln w="11430"/>
                <a:solidFill>
                  <a:srgbClr val="0070C0"/>
                </a:solidFill>
                <a:effectLst>
                  <a:outerShdw blurRad="50800" dist="39000" dir="5460000" algn="tl">
                    <a:srgbClr val="000000">
                      <a:alpha val="38000"/>
                    </a:srgbClr>
                  </a:outerShdw>
                </a:effectLst>
                <a:latin typeface="+mn-lt"/>
                <a:cs typeface="+mn-cs"/>
              </a:rPr>
              <a:t>Phần</a:t>
            </a:r>
            <a:r>
              <a:rPr lang="en-US" sz="2400" b="1" dirty="0" smtClean="0">
                <a:ln w="11430"/>
                <a:solidFill>
                  <a:srgbClr val="0070C0"/>
                </a:solidFill>
                <a:effectLst>
                  <a:outerShdw blurRad="50800" dist="39000" dir="5460000" algn="tl">
                    <a:srgbClr val="000000">
                      <a:alpha val="38000"/>
                    </a:srgbClr>
                  </a:outerShdw>
                </a:effectLst>
                <a:latin typeface="+mn-lt"/>
                <a:cs typeface="+mn-cs"/>
              </a:rPr>
              <a:t> III: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Kế</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hoạch</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triển</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khai</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mô</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hình</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p>
          <a:p>
            <a:pPr algn="ctr" fontAlgn="auto">
              <a:lnSpc>
                <a:spcPct val="150000"/>
              </a:lnSpc>
              <a:spcBef>
                <a:spcPts val="0"/>
              </a:spcBef>
              <a:spcAft>
                <a:spcPts val="0"/>
              </a:spcAft>
              <a:defRPr/>
            </a:pPr>
            <a:r>
              <a:rPr lang="en-US" sz="2400" b="1" dirty="0" smtClean="0">
                <a:ln w="11430"/>
                <a:solidFill>
                  <a:srgbClr val="0070C0"/>
                </a:solidFill>
                <a:effectLst>
                  <a:outerShdw blurRad="50800" dist="39000" dir="5460000" algn="tl">
                    <a:srgbClr val="000000">
                      <a:alpha val="38000"/>
                    </a:srgbClr>
                  </a:outerShdw>
                </a:effectLst>
                <a:latin typeface="+mn-lt"/>
                <a:cs typeface="+mn-cs"/>
              </a:rPr>
              <a:t>“</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Tr</a:t>
            </a:r>
            <a:r>
              <a:rPr lang="vi-VN" sz="2400" b="1" dirty="0" smtClean="0">
                <a:ln w="11430"/>
                <a:solidFill>
                  <a:srgbClr val="0070C0"/>
                </a:solidFill>
                <a:effectLst>
                  <a:outerShdw blurRad="50800" dist="39000" dir="5460000" algn="tl">
                    <a:srgbClr val="000000">
                      <a:alpha val="38000"/>
                    </a:srgbClr>
                  </a:outerShdw>
                </a:effectLst>
                <a:latin typeface="+mn-lt"/>
                <a:cs typeface="+mn-cs"/>
              </a:rPr>
              <a:t>ườg</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học</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vi-VN" sz="2400" b="1" dirty="0" smtClean="0">
                <a:ln w="11430"/>
                <a:solidFill>
                  <a:srgbClr val="0070C0"/>
                </a:solidFill>
                <a:effectLst>
                  <a:outerShdw blurRad="50800" dist="39000" dir="5460000" algn="tl">
                    <a:srgbClr val="000000">
                      <a:alpha val="38000"/>
                    </a:srgbClr>
                  </a:outerShdw>
                </a:effectLst>
                <a:latin typeface="+mn-lt"/>
                <a:cs typeface="+mn-cs"/>
              </a:rPr>
              <a:t>đ</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iện</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tử</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dành</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cho</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các</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tr</a:t>
            </a:r>
            <a:r>
              <a:rPr lang="vi-VN" sz="2400" b="1" dirty="0" smtClean="0">
                <a:ln w="11430"/>
                <a:solidFill>
                  <a:srgbClr val="0070C0"/>
                </a:solidFill>
                <a:effectLst>
                  <a:outerShdw blurRad="50800" dist="39000" dir="5460000" algn="tl">
                    <a:srgbClr val="000000">
                      <a:alpha val="38000"/>
                    </a:srgbClr>
                  </a:outerShdw>
                </a:effectLst>
                <a:latin typeface="+mn-lt"/>
                <a:cs typeface="+mn-cs"/>
              </a:rPr>
              <a:t>ường</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p>
          <a:p>
            <a:pPr algn="ctr" fontAlgn="auto">
              <a:lnSpc>
                <a:spcPct val="150000"/>
              </a:lnSpc>
              <a:spcBef>
                <a:spcPts val="0"/>
              </a:spcBef>
              <a:spcAft>
                <a:spcPts val="0"/>
              </a:spcAft>
              <a:defRPr/>
            </a:pPr>
            <a:r>
              <a:rPr lang="en-US" sz="2400" b="1" dirty="0" smtClean="0">
                <a:ln w="11430"/>
                <a:solidFill>
                  <a:srgbClr val="0070C0"/>
                </a:solidFill>
                <a:effectLst>
                  <a:outerShdw blurRad="50800" dist="39000" dir="5460000" algn="tl">
                    <a:srgbClr val="000000">
                      <a:alpha val="38000"/>
                    </a:srgbClr>
                  </a:outerShdw>
                </a:effectLst>
                <a:latin typeface="+mn-lt"/>
                <a:cs typeface="+mn-cs"/>
              </a:rPr>
              <a:t>MN, TH, THCS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trên</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vi-VN" sz="2400" b="1" dirty="0" smtClean="0">
                <a:ln w="11430"/>
                <a:solidFill>
                  <a:srgbClr val="0070C0"/>
                </a:solidFill>
                <a:effectLst>
                  <a:outerShdw blurRad="50800" dist="39000" dir="5460000" algn="tl">
                    <a:srgbClr val="000000">
                      <a:alpha val="38000"/>
                    </a:srgbClr>
                  </a:outerShdw>
                </a:effectLst>
                <a:latin typeface="+mn-lt"/>
                <a:cs typeface="+mn-cs"/>
              </a:rPr>
              <a:t>địa</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bàn</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quận</a:t>
            </a:r>
            <a:r>
              <a:rPr lang="en-US" sz="2400" b="1" dirty="0" smtClean="0">
                <a:ln w="11430"/>
                <a:solidFill>
                  <a:srgbClr val="0070C0"/>
                </a:solidFill>
                <a:effectLst>
                  <a:outerShdw blurRad="50800" dist="39000" dir="5460000" algn="tl">
                    <a:srgbClr val="000000">
                      <a:alpha val="38000"/>
                    </a:srgbClr>
                  </a:outerShdw>
                </a:effectLst>
                <a:latin typeface="+mn-lt"/>
                <a:cs typeface="+mn-cs"/>
              </a:rPr>
              <a:t> Long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Biên</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p>
          <a:p>
            <a:pPr algn="ctr" fontAlgn="auto">
              <a:lnSpc>
                <a:spcPct val="150000"/>
              </a:lnSpc>
              <a:spcBef>
                <a:spcPts val="0"/>
              </a:spcBef>
              <a:spcAft>
                <a:spcPts val="0"/>
              </a:spcAft>
              <a:defRPr/>
            </a:pPr>
            <a:r>
              <a:rPr lang="en-US" sz="2400" b="1" dirty="0" smtClean="0">
                <a:ln w="11430"/>
                <a:solidFill>
                  <a:srgbClr val="0070C0"/>
                </a:solidFill>
                <a:effectLst>
                  <a:outerShdw blurRad="50800" dist="39000" dir="5460000" algn="tl">
                    <a:srgbClr val="000000">
                      <a:alpha val="38000"/>
                    </a:srgbClr>
                  </a:outerShdw>
                </a:effectLst>
                <a:latin typeface="+mn-lt"/>
                <a:cs typeface="+mn-cs"/>
              </a:rPr>
              <a:t>N</a:t>
            </a:r>
            <a:r>
              <a:rPr lang="vi-VN" sz="2400" b="1" dirty="0" smtClean="0">
                <a:ln w="11430"/>
                <a:solidFill>
                  <a:srgbClr val="0070C0"/>
                </a:solidFill>
                <a:effectLst>
                  <a:outerShdw blurRad="50800" dist="39000" dir="5460000" algn="tl">
                    <a:srgbClr val="000000">
                      <a:alpha val="38000"/>
                    </a:srgbClr>
                  </a:outerShdw>
                </a:effectLst>
                <a:latin typeface="+mn-lt"/>
                <a:cs typeface="+mn-cs"/>
              </a:rPr>
              <a:t>ă</a:t>
            </a:r>
            <a:r>
              <a:rPr lang="en-US" sz="2400" b="1" dirty="0" smtClean="0">
                <a:ln w="11430"/>
                <a:solidFill>
                  <a:srgbClr val="0070C0"/>
                </a:solidFill>
                <a:effectLst>
                  <a:outerShdw blurRad="50800" dist="39000" dir="5460000" algn="tl">
                    <a:srgbClr val="000000">
                      <a:alpha val="38000"/>
                    </a:srgbClr>
                  </a:outerShdw>
                </a:effectLst>
                <a:latin typeface="+mn-lt"/>
                <a:cs typeface="+mn-cs"/>
              </a:rPr>
              <a:t>m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học</a:t>
            </a:r>
            <a:r>
              <a:rPr lang="en-US" sz="2400" b="1" dirty="0" smtClean="0">
                <a:ln w="11430"/>
                <a:solidFill>
                  <a:srgbClr val="0070C0"/>
                </a:solidFill>
                <a:effectLst>
                  <a:outerShdw blurRad="50800" dist="39000" dir="5460000" algn="tl">
                    <a:srgbClr val="000000">
                      <a:alpha val="38000"/>
                    </a:srgbClr>
                  </a:outerShdw>
                </a:effectLst>
                <a:latin typeface="+mn-lt"/>
                <a:cs typeface="+mn-cs"/>
              </a:rPr>
              <a:t> 2016 - 2017</a:t>
            </a:r>
            <a:endParaRPr lang="en-US" sz="2400" b="1" dirty="0">
              <a:ln w="11430"/>
              <a:solidFill>
                <a:srgbClr val="0070C0"/>
              </a:solidFill>
              <a:effectLst>
                <a:outerShdw blurRad="50800" dist="39000" dir="5460000" algn="tl">
                  <a:srgbClr val="000000">
                    <a:alpha val="38000"/>
                  </a:srgbClr>
                </a:outerShdw>
              </a:effectLst>
              <a:latin typeface="+mn-lt"/>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304800" y="685800"/>
            <a:ext cx="8601528" cy="4800600"/>
            <a:chOff x="304800" y="838200"/>
            <a:chExt cx="8601528" cy="4800600"/>
          </a:xfrm>
        </p:grpSpPr>
        <p:sp>
          <p:nvSpPr>
            <p:cNvPr id="16" name="Rectangle 16"/>
            <p:cNvSpPr>
              <a:spLocks noChangeArrowheads="1"/>
            </p:cNvSpPr>
            <p:nvPr/>
          </p:nvSpPr>
          <p:spPr bwMode="gray">
            <a:xfrm>
              <a:off x="309523" y="2781300"/>
              <a:ext cx="1519277" cy="28575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Bổ</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sung  CSVC</a:t>
              </a:r>
              <a:r>
                <a:rPr lang="vi-VN" sz="1600" b="1" dirty="0">
                  <a:solidFill>
                    <a:schemeClr val="accent4">
                      <a:lumMod val="75000"/>
                      <a:lumOff val="25000"/>
                    </a:schemeClr>
                  </a:solidFill>
                  <a:latin typeface="Times New Roman" pitchFamily="18" charset="0"/>
                  <a:ea typeface="Times New Roman" pitchFamily="18" charset="0"/>
                  <a:cs typeface="Times New Roman" pitchFamily="18" charset="0"/>
                </a:rPr>
                <a:t> theo hướng chuẩn hóa một số phòng học</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phòng</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học</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chức</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n</a:t>
              </a:r>
              <a:r>
                <a:rPr lang="vi-VN" sz="1600" b="1" dirty="0">
                  <a:solidFill>
                    <a:schemeClr val="accent4">
                      <a:lumMod val="75000"/>
                      <a:lumOff val="25000"/>
                    </a:schemeClr>
                  </a:solidFill>
                  <a:latin typeface="Times New Roman" pitchFamily="18" charset="0"/>
                  <a:ea typeface="Times New Roman" pitchFamily="18" charset="0"/>
                  <a:cs typeface="Times New Roman" pitchFamily="18" charset="0"/>
                </a:rPr>
                <a:t>ă</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ng</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và</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các</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phòng</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học</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chức</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năng</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ea typeface="Times New Roman" pitchFamily="18" charset="0"/>
                  <a:cs typeface="Times New Roman" pitchFamily="18" charset="0"/>
                </a:rPr>
                <a:t>khác</a:t>
              </a:r>
              <a:r>
                <a:rPr lang="en-US" sz="1600" b="1" dirty="0">
                  <a:solidFill>
                    <a:schemeClr val="accent4">
                      <a:lumMod val="75000"/>
                      <a:lumOff val="25000"/>
                    </a:schemeClr>
                  </a:solidFill>
                  <a:latin typeface="Times New Roman" pitchFamily="18" charset="0"/>
                  <a:ea typeface="Times New Roman" pitchFamily="18" charset="0"/>
                  <a:cs typeface="Times New Roman" pitchFamily="18" charset="0"/>
                </a:rPr>
                <a:t>.</a:t>
              </a:r>
              <a:endParaRPr lang="en-US" sz="1600" b="1" kern="0" dirty="0">
                <a:solidFill>
                  <a:schemeClr val="accent4">
                    <a:lumMod val="75000"/>
                    <a:lumOff val="25000"/>
                  </a:schemeClr>
                </a:solidFill>
                <a:cs typeface="+mn-cs"/>
              </a:endParaRPr>
            </a:p>
          </p:txBody>
        </p:sp>
        <p:sp>
          <p:nvSpPr>
            <p:cNvPr id="17" name="Round Same Side Corner Rectangle 16"/>
            <p:cNvSpPr/>
            <p:nvPr/>
          </p:nvSpPr>
          <p:spPr bwMode="gray">
            <a:xfrm>
              <a:off x="304800" y="2362200"/>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1</a:t>
              </a:r>
            </a:p>
          </p:txBody>
        </p:sp>
        <p:sp>
          <p:nvSpPr>
            <p:cNvPr id="22" name="Rounded Rectangle 21"/>
            <p:cNvSpPr/>
            <p:nvPr/>
          </p:nvSpPr>
          <p:spPr bwMode="gray">
            <a:xfrm>
              <a:off x="3020704" y="838200"/>
              <a:ext cx="3124200" cy="609600"/>
            </a:xfrm>
            <a:prstGeom prst="roundRect">
              <a:avLst>
                <a:gd name="adj" fmla="val 50000"/>
              </a:avLst>
            </a:prstGeom>
            <a:gradFill rotWithShape="1">
              <a:gsLst>
                <a:gs pos="20000">
                  <a:srgbClr val="964305"/>
                </a:gs>
                <a:gs pos="55000">
                  <a:srgbClr val="964305">
                    <a:lumMod val="75000"/>
                  </a:srgbClr>
                </a:gs>
                <a:gs pos="57000">
                  <a:srgbClr val="964305"/>
                </a:gs>
                <a:gs pos="85000">
                  <a:srgbClr val="964305">
                    <a:lumMod val="60000"/>
                    <a:lumOff val="40000"/>
                  </a:srgbClr>
                </a:gs>
              </a:gsLst>
              <a:lin ang="16200000" scaled="0"/>
            </a:gra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lgn="ctr" fontAlgn="auto">
                <a:spcBef>
                  <a:spcPts val="0"/>
                </a:spcBef>
                <a:spcAft>
                  <a:spcPts val="0"/>
                </a:spcAft>
                <a:defRPr/>
              </a:pPr>
              <a:endParaRPr lang="en-US" sz="2000" b="1" kern="0" dirty="0">
                <a:solidFill>
                  <a:srgbClr val="FFFFFF"/>
                </a:solidFill>
                <a:effectLst>
                  <a:glow rad="63500">
                    <a:srgbClr val="964305">
                      <a:lumMod val="50000"/>
                      <a:alpha val="40000"/>
                    </a:srgbClr>
                  </a:glow>
                  <a:outerShdw blurRad="50800" dist="38100" dir="5400000" algn="t" rotWithShape="0">
                    <a:prstClr val="black">
                      <a:alpha val="40000"/>
                    </a:prstClr>
                  </a:outerShdw>
                </a:effectLst>
                <a:cs typeface="+mn-cs"/>
              </a:endParaRPr>
            </a:p>
          </p:txBody>
        </p:sp>
        <p:sp>
          <p:nvSpPr>
            <p:cNvPr id="47" name="Rectangle 16"/>
            <p:cNvSpPr>
              <a:spLocks noChangeArrowheads="1"/>
            </p:cNvSpPr>
            <p:nvPr/>
          </p:nvSpPr>
          <p:spPr bwMode="gray">
            <a:xfrm>
              <a:off x="2062123" y="2794948"/>
              <a:ext cx="1514741" cy="284175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sz="1600" b="1" dirty="0">
                  <a:solidFill>
                    <a:schemeClr val="accent4">
                      <a:lumMod val="75000"/>
                      <a:lumOff val="25000"/>
                    </a:schemeClr>
                  </a:solidFill>
                  <a:latin typeface="Times New Roman" pitchFamily="18" charset="0"/>
                  <a:cs typeface="Times New Roman" pitchFamily="18" charset="0"/>
                </a:rPr>
                <a:t>T</a:t>
              </a:r>
              <a:r>
                <a:rPr lang="vi-VN" sz="1600" b="1" dirty="0">
                  <a:solidFill>
                    <a:schemeClr val="accent4">
                      <a:lumMod val="75000"/>
                      <a:lumOff val="25000"/>
                    </a:schemeClr>
                  </a:solidFill>
                  <a:latin typeface="Times New Roman" pitchFamily="18" charset="0"/>
                  <a:cs typeface="Times New Roman" pitchFamily="18" charset="0"/>
                </a:rPr>
                <a:t>ăng cường quản lý công tác bảo trì bảo dưỡng, sử dụng</a:t>
              </a:r>
              <a:r>
                <a:rPr lang="en-US" sz="1600" b="1" dirty="0">
                  <a:solidFill>
                    <a:schemeClr val="accent4">
                      <a:lumMod val="75000"/>
                      <a:lumOff val="25000"/>
                    </a:schemeClr>
                  </a:solidFill>
                  <a:latin typeface="Times New Roman" pitchFamily="18" charset="0"/>
                  <a:cs typeface="Times New Roman" pitchFamily="18" charset="0"/>
                </a:rPr>
                <a:t>  CSVC</a:t>
              </a:r>
              <a:r>
                <a:rPr lang="vi-VN" sz="1600" b="1" dirty="0">
                  <a:solidFill>
                    <a:schemeClr val="accent4">
                      <a:lumMod val="75000"/>
                      <a:lumOff val="25000"/>
                    </a:schemeClr>
                  </a:solidFill>
                  <a:latin typeface="Times New Roman" pitchFamily="18" charset="0"/>
                  <a:cs typeface="Times New Roman" pitchFamily="18" charset="0"/>
                </a:rPr>
                <a:t> của các trường học.</a:t>
              </a:r>
              <a:endParaRPr lang="en-US" sz="1600" b="1" kern="0" dirty="0">
                <a:solidFill>
                  <a:schemeClr val="accent4">
                    <a:lumMod val="75000"/>
                    <a:lumOff val="25000"/>
                  </a:schemeClr>
                </a:solidFill>
                <a:cs typeface="+mn-cs"/>
              </a:endParaRPr>
            </a:p>
          </p:txBody>
        </p:sp>
        <p:sp>
          <p:nvSpPr>
            <p:cNvPr id="48" name="Round Same Side Corner Rectangle 47"/>
            <p:cNvSpPr/>
            <p:nvPr/>
          </p:nvSpPr>
          <p:spPr bwMode="gray">
            <a:xfrm>
              <a:off x="2057400" y="2375848"/>
              <a:ext cx="1519464" cy="417234"/>
            </a:xfrm>
            <a:prstGeom prst="round2SameRect">
              <a:avLst>
                <a:gd name="adj1" fmla="val 50000"/>
                <a:gd name="adj2" fmla="val 0"/>
              </a:avLst>
            </a:prstGeom>
            <a:solidFill>
              <a:srgbClr val="FFC0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2</a:t>
              </a:r>
            </a:p>
          </p:txBody>
        </p:sp>
        <p:sp>
          <p:nvSpPr>
            <p:cNvPr id="49" name="Rectangle 16"/>
            <p:cNvSpPr>
              <a:spLocks noChangeArrowheads="1"/>
            </p:cNvSpPr>
            <p:nvPr/>
          </p:nvSpPr>
          <p:spPr bwMode="gray">
            <a:xfrm>
              <a:off x="3886387" y="2830204"/>
              <a:ext cx="1514741" cy="280107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sz="1600" b="1" dirty="0">
                  <a:solidFill>
                    <a:schemeClr val="accent4">
                      <a:lumMod val="75000"/>
                      <a:lumOff val="25000"/>
                    </a:schemeClr>
                  </a:solidFill>
                  <a:latin typeface="Times New Roman" pitchFamily="18" charset="0"/>
                  <a:cs typeface="Times New Roman" pitchFamily="18" charset="0"/>
                </a:rPr>
                <a:t>Đầu tư và nâng cao chất lượng khai thác sử dụng </a:t>
              </a:r>
              <a:r>
                <a:rPr lang="en-US" sz="1600" b="1" dirty="0" err="1">
                  <a:solidFill>
                    <a:schemeClr val="accent4">
                      <a:lumMod val="75000"/>
                      <a:lumOff val="25000"/>
                    </a:schemeClr>
                  </a:solidFill>
                  <a:latin typeface="Times New Roman" pitchFamily="18" charset="0"/>
                  <a:cs typeface="Times New Roman" pitchFamily="18" charset="0"/>
                </a:rPr>
                <a:t>Trang</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thông</a:t>
              </a:r>
              <a:r>
                <a:rPr lang="en-US" sz="1600" b="1" dirty="0">
                  <a:solidFill>
                    <a:schemeClr val="accent4">
                      <a:lumMod val="75000"/>
                      <a:lumOff val="25000"/>
                    </a:schemeClr>
                  </a:solidFill>
                  <a:latin typeface="Times New Roman" pitchFamily="18" charset="0"/>
                  <a:cs typeface="Times New Roman" pitchFamily="18" charset="0"/>
                </a:rPr>
                <a:t> tin </a:t>
              </a:r>
              <a:r>
                <a:rPr lang="en-US" sz="1600" b="1" dirty="0" err="1">
                  <a:solidFill>
                    <a:schemeClr val="accent4">
                      <a:lumMod val="75000"/>
                      <a:lumOff val="25000"/>
                    </a:schemeClr>
                  </a:solidFill>
                  <a:latin typeface="Times New Roman" pitchFamily="18" charset="0"/>
                  <a:cs typeface="Times New Roman" pitchFamily="18" charset="0"/>
                </a:rPr>
                <a:t>điện</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tử</a:t>
              </a:r>
              <a:r>
                <a:rPr lang="en-US" sz="1600" b="1" dirty="0">
                  <a:solidFill>
                    <a:schemeClr val="accent4">
                      <a:lumMod val="75000"/>
                      <a:lumOff val="25000"/>
                    </a:schemeClr>
                  </a:solidFill>
                  <a:latin typeface="Times New Roman" pitchFamily="18" charset="0"/>
                  <a:cs typeface="Times New Roman" pitchFamily="18" charset="0"/>
                </a:rPr>
                <a:t> </a:t>
              </a:r>
              <a:endParaRPr lang="en-US" sz="1600" b="1" kern="0" dirty="0">
                <a:solidFill>
                  <a:schemeClr val="accent4">
                    <a:lumMod val="75000"/>
                    <a:lumOff val="25000"/>
                  </a:schemeClr>
                </a:solidFill>
                <a:cs typeface="+mn-cs"/>
              </a:endParaRPr>
            </a:p>
          </p:txBody>
        </p:sp>
        <p:sp>
          <p:nvSpPr>
            <p:cNvPr id="50" name="Round Same Side Corner Rectangle 49"/>
            <p:cNvSpPr/>
            <p:nvPr/>
          </p:nvSpPr>
          <p:spPr bwMode="gray">
            <a:xfrm>
              <a:off x="3881664" y="2411104"/>
              <a:ext cx="1519464" cy="417234"/>
            </a:xfrm>
            <a:prstGeom prst="round2SameRect">
              <a:avLst>
                <a:gd name="adj1" fmla="val 50000"/>
                <a:gd name="adj2" fmla="val 0"/>
              </a:avLst>
            </a:prstGeom>
            <a:solidFill>
              <a:srgbClr val="00B0F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3</a:t>
              </a:r>
            </a:p>
          </p:txBody>
        </p:sp>
        <p:sp>
          <p:nvSpPr>
            <p:cNvPr id="51" name="Rectangle 16"/>
            <p:cNvSpPr>
              <a:spLocks noChangeArrowheads="1"/>
            </p:cNvSpPr>
            <p:nvPr/>
          </p:nvSpPr>
          <p:spPr bwMode="gray">
            <a:xfrm>
              <a:off x="5638987" y="2843851"/>
              <a:ext cx="1514741" cy="2785325"/>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sz="1600" b="1" dirty="0" err="1">
                  <a:solidFill>
                    <a:schemeClr val="accent4">
                      <a:lumMod val="75000"/>
                      <a:lumOff val="25000"/>
                    </a:schemeClr>
                  </a:solidFill>
                  <a:latin typeface="Times New Roman" pitchFamily="18" charset="0"/>
                  <a:cs typeface="Times New Roman" pitchFamily="18" charset="0"/>
                </a:rPr>
                <a:t>Tổ</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chức</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triển</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khai</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áp</a:t>
              </a:r>
              <a:r>
                <a:rPr lang="vi-VN" sz="1600" b="1" dirty="0">
                  <a:solidFill>
                    <a:schemeClr val="accent4">
                      <a:lumMod val="75000"/>
                      <a:lumOff val="25000"/>
                    </a:schemeClr>
                  </a:solidFill>
                  <a:latin typeface="Times New Roman" pitchFamily="18" charset="0"/>
                  <a:cs typeface="Times New Roman" pitchFamily="18" charset="0"/>
                </a:rPr>
                <a:t> dụng hiệu quả các phần mềm </a:t>
              </a:r>
              <a:r>
                <a:rPr lang="en-US" sz="1600" b="1" dirty="0" err="1" smtClean="0">
                  <a:solidFill>
                    <a:schemeClr val="accent4">
                      <a:lumMod val="75000"/>
                      <a:lumOff val="25000"/>
                    </a:schemeClr>
                  </a:solidFill>
                  <a:latin typeface="Times New Roman" pitchFamily="18" charset="0"/>
                  <a:cs typeface="Times New Roman" pitchFamily="18" charset="0"/>
                </a:rPr>
                <a:t>cho</a:t>
              </a:r>
              <a:r>
                <a:rPr lang="en-US" sz="1600" b="1" dirty="0" smtClean="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công</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tác</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quản</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lý</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điều</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hành</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giảng</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dạy</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và</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học</a:t>
              </a:r>
              <a:r>
                <a:rPr lang="en-US" sz="1600" b="1" dirty="0">
                  <a:solidFill>
                    <a:schemeClr val="accent4">
                      <a:lumMod val="75000"/>
                      <a:lumOff val="25000"/>
                    </a:schemeClr>
                  </a:solidFill>
                  <a:latin typeface="Times New Roman" pitchFamily="18" charset="0"/>
                  <a:cs typeface="Times New Roman" pitchFamily="18" charset="0"/>
                </a:rPr>
                <a:t> </a:t>
              </a:r>
              <a:r>
                <a:rPr lang="en-US" sz="1600" b="1" dirty="0" err="1">
                  <a:solidFill>
                    <a:schemeClr val="accent4">
                      <a:lumMod val="75000"/>
                      <a:lumOff val="25000"/>
                    </a:schemeClr>
                  </a:solidFill>
                  <a:latin typeface="Times New Roman" pitchFamily="18" charset="0"/>
                  <a:cs typeface="Times New Roman" pitchFamily="18" charset="0"/>
                </a:rPr>
                <a:t>tập</a:t>
              </a:r>
              <a:r>
                <a:rPr lang="vi-VN" sz="1600" b="1" dirty="0">
                  <a:solidFill>
                    <a:schemeClr val="accent4">
                      <a:lumMod val="75000"/>
                      <a:lumOff val="25000"/>
                    </a:schemeClr>
                  </a:solidFill>
                  <a:latin typeface="Times New Roman" pitchFamily="18" charset="0"/>
                  <a:cs typeface="Times New Roman" pitchFamily="18" charset="0"/>
                </a:rPr>
                <a:t>.</a:t>
              </a:r>
              <a:endParaRPr lang="en-US" sz="1600" b="1" kern="0" dirty="0">
                <a:solidFill>
                  <a:schemeClr val="accent4">
                    <a:lumMod val="75000"/>
                    <a:lumOff val="25000"/>
                  </a:schemeClr>
                </a:solidFill>
                <a:cs typeface="+mn-cs"/>
              </a:endParaRPr>
            </a:p>
          </p:txBody>
        </p:sp>
        <p:sp>
          <p:nvSpPr>
            <p:cNvPr id="52" name="Round Same Side Corner Rectangle 51"/>
            <p:cNvSpPr/>
            <p:nvPr/>
          </p:nvSpPr>
          <p:spPr bwMode="gray">
            <a:xfrm>
              <a:off x="5634264" y="2424752"/>
              <a:ext cx="1519464" cy="417234"/>
            </a:xfrm>
            <a:prstGeom prst="round2SameRect">
              <a:avLst>
                <a:gd name="adj1" fmla="val 50000"/>
                <a:gd name="adj2" fmla="val 0"/>
              </a:avLst>
            </a:prstGeom>
            <a:solidFill>
              <a:srgbClr val="006699"/>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4</a:t>
              </a:r>
            </a:p>
          </p:txBody>
        </p:sp>
        <p:sp>
          <p:nvSpPr>
            <p:cNvPr id="53" name="Rectangle 16"/>
            <p:cNvSpPr>
              <a:spLocks noChangeArrowheads="1"/>
            </p:cNvSpPr>
            <p:nvPr/>
          </p:nvSpPr>
          <p:spPr bwMode="gray">
            <a:xfrm>
              <a:off x="7391587" y="2885622"/>
              <a:ext cx="1514741" cy="2737128"/>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indent="450850" algn="ctr" eaLnBrk="0" fontAlgn="auto" hangingPunct="0">
                <a:spcBef>
                  <a:spcPts val="0"/>
                </a:spcBef>
                <a:spcAft>
                  <a:spcPts val="0"/>
                </a:spcAft>
                <a:defRPr/>
              </a:pPr>
              <a:r>
                <a:rPr lang="vi-VN" sz="1600" b="1" dirty="0">
                  <a:solidFill>
                    <a:schemeClr val="accent4">
                      <a:lumMod val="75000"/>
                      <a:lumOff val="25000"/>
                    </a:schemeClr>
                  </a:solidFill>
                  <a:latin typeface="Times New Roman" pitchFamily="18" charset="0"/>
                  <a:cs typeface="Times New Roman" pitchFamily="18" charset="0"/>
                </a:rPr>
                <a:t>Xây dựng và kiện toàn công tác chỉ đạo điều hành, môi trường chính sách đảm bảo việc </a:t>
              </a:r>
              <a:r>
                <a:rPr lang="en-US" sz="1600" b="1" dirty="0">
                  <a:solidFill>
                    <a:schemeClr val="accent4">
                      <a:lumMod val="75000"/>
                      <a:lumOff val="25000"/>
                    </a:schemeClr>
                  </a:solidFill>
                  <a:latin typeface="Times New Roman" pitchFamily="18" charset="0"/>
                  <a:cs typeface="Times New Roman" pitchFamily="18" charset="0"/>
                </a:rPr>
                <a:t> </a:t>
              </a:r>
              <a:r>
                <a:rPr lang="vi-VN" sz="1600" b="1" dirty="0">
                  <a:solidFill>
                    <a:schemeClr val="accent4">
                      <a:lumMod val="75000"/>
                      <a:lumOff val="25000"/>
                    </a:schemeClr>
                  </a:solidFill>
                  <a:latin typeface="Times New Roman" pitchFamily="18" charset="0"/>
                  <a:cs typeface="Times New Roman" pitchFamily="18" charset="0"/>
                </a:rPr>
                <a:t>Ư</a:t>
              </a:r>
              <a:r>
                <a:rPr lang="en-US" sz="1600" b="1" dirty="0">
                  <a:solidFill>
                    <a:schemeClr val="accent4">
                      <a:lumMod val="75000"/>
                      <a:lumOff val="25000"/>
                    </a:schemeClr>
                  </a:solidFill>
                  <a:latin typeface="Times New Roman" pitchFamily="18" charset="0"/>
                  <a:cs typeface="Times New Roman" pitchFamily="18" charset="0"/>
                </a:rPr>
                <a:t>D</a:t>
              </a:r>
              <a:r>
                <a:rPr lang="vi-VN" sz="1600" b="1" dirty="0" smtClean="0">
                  <a:solidFill>
                    <a:schemeClr val="accent4">
                      <a:lumMod val="75000"/>
                      <a:lumOff val="25000"/>
                    </a:schemeClr>
                  </a:solidFill>
                  <a:latin typeface="Times New Roman" pitchFamily="18" charset="0"/>
                  <a:cs typeface="Times New Roman" pitchFamily="18" charset="0"/>
                </a:rPr>
                <a:t>CNTT</a:t>
              </a:r>
              <a:endParaRPr lang="vi-VN" sz="1600" b="1" dirty="0">
                <a:solidFill>
                  <a:schemeClr val="accent4">
                    <a:lumMod val="75000"/>
                    <a:lumOff val="25000"/>
                  </a:schemeClr>
                </a:solidFill>
                <a:latin typeface="Times New Roman" pitchFamily="18" charset="0"/>
                <a:cs typeface="Times New Roman" pitchFamily="18" charset="0"/>
              </a:endParaRPr>
            </a:p>
          </p:txBody>
        </p:sp>
        <p:sp>
          <p:nvSpPr>
            <p:cNvPr id="54" name="Round Same Side Corner Rectangle 53"/>
            <p:cNvSpPr/>
            <p:nvPr/>
          </p:nvSpPr>
          <p:spPr bwMode="gray">
            <a:xfrm>
              <a:off x="7386864" y="2466522"/>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5</a:t>
              </a:r>
            </a:p>
          </p:txBody>
        </p:sp>
        <p:cxnSp>
          <p:nvCxnSpPr>
            <p:cNvPr id="46104" name="Straight Connector 55"/>
            <p:cNvCxnSpPr>
              <a:cxnSpLocks noChangeShapeType="1"/>
            </p:cNvCxnSpPr>
            <p:nvPr/>
          </p:nvCxnSpPr>
          <p:spPr bwMode="auto">
            <a:xfrm rot="5400000" flipH="1" flipV="1">
              <a:off x="837407" y="2132806"/>
              <a:ext cx="457200" cy="1587"/>
            </a:xfrm>
            <a:prstGeom prst="line">
              <a:avLst/>
            </a:prstGeom>
            <a:noFill/>
            <a:ln w="9525" algn="ctr">
              <a:solidFill>
                <a:schemeClr val="tx1"/>
              </a:solidFill>
              <a:round/>
              <a:headEnd/>
              <a:tailEnd/>
            </a:ln>
          </p:spPr>
        </p:cxnSp>
        <p:cxnSp>
          <p:nvCxnSpPr>
            <p:cNvPr id="46105" name="Straight Connector 56"/>
            <p:cNvCxnSpPr>
              <a:cxnSpLocks noChangeShapeType="1"/>
            </p:cNvCxnSpPr>
            <p:nvPr/>
          </p:nvCxnSpPr>
          <p:spPr bwMode="auto">
            <a:xfrm rot="5400000" flipH="1" flipV="1">
              <a:off x="2590007" y="2132806"/>
              <a:ext cx="457200" cy="1587"/>
            </a:xfrm>
            <a:prstGeom prst="line">
              <a:avLst/>
            </a:prstGeom>
            <a:noFill/>
            <a:ln w="9525" algn="ctr">
              <a:solidFill>
                <a:schemeClr val="tx1"/>
              </a:solidFill>
              <a:round/>
              <a:headEnd/>
              <a:tailEnd/>
            </a:ln>
          </p:spPr>
        </p:cxnSp>
        <p:cxnSp>
          <p:nvCxnSpPr>
            <p:cNvPr id="46106" name="Straight Connector 58"/>
            <p:cNvCxnSpPr>
              <a:cxnSpLocks noChangeShapeType="1"/>
            </p:cNvCxnSpPr>
            <p:nvPr/>
          </p:nvCxnSpPr>
          <p:spPr bwMode="auto">
            <a:xfrm rot="5400000" flipH="1" flipV="1">
              <a:off x="6116638" y="2166937"/>
              <a:ext cx="457200" cy="3175"/>
            </a:xfrm>
            <a:prstGeom prst="line">
              <a:avLst/>
            </a:prstGeom>
            <a:noFill/>
            <a:ln w="9525" algn="ctr">
              <a:solidFill>
                <a:schemeClr val="tx1"/>
              </a:solidFill>
              <a:round/>
              <a:headEnd/>
              <a:tailEnd/>
            </a:ln>
          </p:spPr>
        </p:cxnSp>
        <p:cxnSp>
          <p:nvCxnSpPr>
            <p:cNvPr id="46107" name="Straight Connector 59"/>
            <p:cNvCxnSpPr>
              <a:cxnSpLocks noChangeShapeType="1"/>
            </p:cNvCxnSpPr>
            <p:nvPr/>
          </p:nvCxnSpPr>
          <p:spPr bwMode="auto">
            <a:xfrm rot="5400000" flipH="1" flipV="1">
              <a:off x="7888287" y="2187576"/>
              <a:ext cx="523875" cy="6350"/>
            </a:xfrm>
            <a:prstGeom prst="line">
              <a:avLst/>
            </a:prstGeom>
            <a:noFill/>
            <a:ln w="9525" algn="ctr">
              <a:solidFill>
                <a:schemeClr val="tx1"/>
              </a:solidFill>
              <a:round/>
              <a:headEnd/>
              <a:tailEnd/>
            </a:ln>
          </p:spPr>
        </p:cxnSp>
        <p:cxnSp>
          <p:nvCxnSpPr>
            <p:cNvPr id="46108" name="Straight Connector 61"/>
            <p:cNvCxnSpPr>
              <a:cxnSpLocks noChangeShapeType="1"/>
            </p:cNvCxnSpPr>
            <p:nvPr/>
          </p:nvCxnSpPr>
          <p:spPr bwMode="auto">
            <a:xfrm>
              <a:off x="1081088" y="1905000"/>
              <a:ext cx="7086600" cy="1588"/>
            </a:xfrm>
            <a:prstGeom prst="line">
              <a:avLst/>
            </a:prstGeom>
            <a:noFill/>
            <a:ln w="9525" algn="ctr">
              <a:solidFill>
                <a:schemeClr val="tx1"/>
              </a:solidFill>
              <a:round/>
              <a:headEnd/>
              <a:tailEnd/>
            </a:ln>
          </p:spPr>
        </p:cxnSp>
        <p:cxnSp>
          <p:nvCxnSpPr>
            <p:cNvPr id="46109" name="Straight Connector 64"/>
            <p:cNvCxnSpPr>
              <a:cxnSpLocks noChangeShapeType="1"/>
            </p:cNvCxnSpPr>
            <p:nvPr/>
          </p:nvCxnSpPr>
          <p:spPr bwMode="auto">
            <a:xfrm rot="5400000" flipH="1" flipV="1">
              <a:off x="4343401" y="1676400"/>
              <a:ext cx="457200" cy="3175"/>
            </a:xfrm>
            <a:prstGeom prst="line">
              <a:avLst/>
            </a:prstGeom>
            <a:noFill/>
            <a:ln w="9525" algn="ctr">
              <a:solidFill>
                <a:schemeClr val="tx1"/>
              </a:solidFill>
              <a:round/>
              <a:headEnd/>
              <a:tailEnd/>
            </a:ln>
          </p:spPr>
        </p:cxnSp>
        <p:cxnSp>
          <p:nvCxnSpPr>
            <p:cNvPr id="46110" name="Straight Connector 66"/>
            <p:cNvCxnSpPr>
              <a:cxnSpLocks noChangeShapeType="1"/>
            </p:cNvCxnSpPr>
            <p:nvPr/>
          </p:nvCxnSpPr>
          <p:spPr bwMode="auto">
            <a:xfrm rot="5400000" flipH="1" flipV="1">
              <a:off x="4344194" y="2148681"/>
              <a:ext cx="457200" cy="1588"/>
            </a:xfrm>
            <a:prstGeom prst="line">
              <a:avLst/>
            </a:prstGeom>
            <a:noFill/>
            <a:ln w="9525" algn="ctr">
              <a:solidFill>
                <a:schemeClr val="tx1"/>
              </a:solidFill>
              <a:round/>
              <a:headEnd/>
              <a:tailEnd/>
            </a:ln>
          </p:spPr>
        </p:cxnSp>
        <p:sp>
          <p:nvSpPr>
            <p:cNvPr id="46111" name="Rectangle 67"/>
            <p:cNvSpPr>
              <a:spLocks noChangeArrowheads="1"/>
            </p:cNvSpPr>
            <p:nvPr/>
          </p:nvSpPr>
          <p:spPr bwMode="auto">
            <a:xfrm>
              <a:off x="3508375" y="930275"/>
              <a:ext cx="2286000" cy="368300"/>
            </a:xfrm>
            <a:prstGeom prst="rect">
              <a:avLst/>
            </a:prstGeom>
            <a:noFill/>
            <a:ln w="9525">
              <a:noFill/>
              <a:miter lim="800000"/>
              <a:headEnd/>
              <a:tailEnd/>
            </a:ln>
          </p:spPr>
          <p:txBody>
            <a:bodyPr wrap="none">
              <a:spAutoFit/>
            </a:bodyPr>
            <a:lstStyle/>
            <a:p>
              <a:r>
                <a:rPr lang="en-US" b="1">
                  <a:solidFill>
                    <a:schemeClr val="bg1"/>
                  </a:solidFill>
                  <a:latin typeface="Times New Roman" pitchFamily="18" charset="0"/>
                  <a:cs typeface="Times New Roman" pitchFamily="18" charset="0"/>
                </a:rPr>
                <a:t>MỤC TIÊU CỤ THỂ</a:t>
              </a:r>
            </a:p>
          </p:txBody>
        </p:sp>
      </p:grpSp>
    </p:spTree>
  </p:cSld>
  <p:clrMapOvr>
    <a:masterClrMapping/>
  </p:clrMapOvr>
  <p:transition spd="slow">
    <p:plu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3"/>
          <p:cNvGrpSpPr>
            <a:grpSpLocks/>
          </p:cNvGrpSpPr>
          <p:nvPr/>
        </p:nvGrpSpPr>
        <p:grpSpPr bwMode="auto">
          <a:xfrm>
            <a:off x="152400" y="1219200"/>
            <a:ext cx="2506640" cy="2438400"/>
            <a:chOff x="884" y="2523"/>
            <a:chExt cx="862" cy="862"/>
          </a:xfrm>
          <a:effectLst>
            <a:reflection blurRad="6350" stA="52000" endA="300" endPos="35000" dir="5400000" sy="-100000" algn="bl" rotWithShape="0"/>
          </a:effectLst>
        </p:grpSpPr>
        <p:sp>
          <p:nvSpPr>
            <p:cNvPr id="46" name="Oval 44"/>
            <p:cNvSpPr>
              <a:spLocks noChangeArrowheads="1"/>
            </p:cNvSpPr>
            <p:nvPr/>
          </p:nvSpPr>
          <p:spPr bwMode="gray">
            <a:xfrm>
              <a:off x="884" y="2523"/>
              <a:ext cx="862" cy="862"/>
            </a:xfrm>
            <a:prstGeom prst="ellipse">
              <a:avLst/>
            </a:prstGeom>
            <a:gradFill rotWithShape="1">
              <a:gsLst>
                <a:gs pos="0">
                  <a:srgbClr val="00CC66">
                    <a:gamma/>
                    <a:tint val="0"/>
                    <a:invGamma/>
                  </a:srgbClr>
                </a:gs>
                <a:gs pos="50000">
                  <a:srgbClr val="00CC66"/>
                </a:gs>
                <a:gs pos="100000">
                  <a:srgbClr val="00CC66">
                    <a:gamma/>
                    <a:tint val="0"/>
                    <a:invGamma/>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47" name="Oval 45"/>
            <p:cNvSpPr>
              <a:spLocks noChangeArrowheads="1"/>
            </p:cNvSpPr>
            <p:nvPr/>
          </p:nvSpPr>
          <p:spPr bwMode="gray">
            <a:xfrm>
              <a:off x="884" y="2523"/>
              <a:ext cx="862" cy="862"/>
            </a:xfrm>
            <a:prstGeom prst="ellipse">
              <a:avLst/>
            </a:prstGeom>
            <a:gradFill rotWithShape="1">
              <a:gsLst>
                <a:gs pos="0">
                  <a:srgbClr val="00CC66">
                    <a:alpha val="32001"/>
                  </a:srgbClr>
                </a:gs>
                <a:gs pos="100000">
                  <a:srgbClr val="00CC66">
                    <a:gamma/>
                    <a:shade val="0"/>
                    <a:invGamma/>
                    <a:alpha val="89999"/>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48" name="Oval 46"/>
            <p:cNvSpPr>
              <a:spLocks noChangeArrowheads="1"/>
            </p:cNvSpPr>
            <p:nvPr/>
          </p:nvSpPr>
          <p:spPr bwMode="gray">
            <a:xfrm>
              <a:off x="940" y="2579"/>
              <a:ext cx="750" cy="750"/>
            </a:xfrm>
            <a:prstGeom prst="ellipse">
              <a:avLst/>
            </a:prstGeom>
            <a:gradFill rotWithShape="1">
              <a:gsLst>
                <a:gs pos="0">
                  <a:srgbClr val="00CC66">
                    <a:gamma/>
                    <a:shade val="54118"/>
                    <a:invGamma/>
                  </a:srgbClr>
                </a:gs>
                <a:gs pos="50000">
                  <a:srgbClr val="00CC66"/>
                </a:gs>
                <a:gs pos="100000">
                  <a:srgbClr val="00CC66">
                    <a:gamma/>
                    <a:shade val="54118"/>
                    <a:invGamma/>
                  </a:srgbClr>
                </a:gs>
              </a:gsLst>
              <a:lin ang="189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49" name="Oval 47"/>
            <p:cNvSpPr>
              <a:spLocks noChangeArrowheads="1"/>
            </p:cNvSpPr>
            <p:nvPr/>
          </p:nvSpPr>
          <p:spPr bwMode="gray">
            <a:xfrm>
              <a:off x="941" y="2579"/>
              <a:ext cx="749" cy="750"/>
            </a:xfrm>
            <a:prstGeom prst="ellipse">
              <a:avLst/>
            </a:prstGeom>
            <a:gradFill rotWithShape="1">
              <a:gsLst>
                <a:gs pos="0">
                  <a:srgbClr val="00CC66">
                    <a:gamma/>
                    <a:shade val="63529"/>
                    <a:invGamma/>
                  </a:srgbClr>
                </a:gs>
                <a:gs pos="100000">
                  <a:srgbClr val="00CC66">
                    <a:alpha val="0"/>
                  </a:srgbClr>
                </a:gs>
              </a:gsLst>
              <a:lin ang="27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50" name="Oval 48"/>
            <p:cNvSpPr>
              <a:spLocks noChangeArrowheads="1"/>
            </p:cNvSpPr>
            <p:nvPr/>
          </p:nvSpPr>
          <p:spPr bwMode="gray">
            <a:xfrm>
              <a:off x="981" y="2617"/>
              <a:ext cx="674" cy="674"/>
            </a:xfrm>
            <a:prstGeom prst="ellipse">
              <a:avLst/>
            </a:prstGeom>
            <a:solidFill>
              <a:srgbClr val="333333"/>
            </a:soli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51" name="Oval 49"/>
            <p:cNvSpPr>
              <a:spLocks noChangeArrowheads="1"/>
            </p:cNvSpPr>
            <p:nvPr/>
          </p:nvSpPr>
          <p:spPr bwMode="gray">
            <a:xfrm>
              <a:off x="992" y="2628"/>
              <a:ext cx="653" cy="653"/>
            </a:xfrm>
            <a:prstGeom prst="ellipse">
              <a:avLst/>
            </a:prstGeom>
            <a:gradFill rotWithShape="1">
              <a:gsLst>
                <a:gs pos="0">
                  <a:srgbClr val="C0C0C0">
                    <a:gamma/>
                    <a:shade val="46275"/>
                    <a:invGamma/>
                  </a:srgbClr>
                </a:gs>
                <a:gs pos="100000">
                  <a:srgbClr val="C0C0C0"/>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52" name="Oval 50"/>
            <p:cNvSpPr>
              <a:spLocks noChangeArrowheads="1"/>
            </p:cNvSpPr>
            <p:nvPr/>
          </p:nvSpPr>
          <p:spPr bwMode="gray">
            <a:xfrm>
              <a:off x="1000" y="2632"/>
              <a:ext cx="637" cy="636"/>
            </a:xfrm>
            <a:prstGeom prst="ellipse">
              <a:avLst/>
            </a:prstGeom>
            <a:gradFill rotWithShape="1">
              <a:gsLst>
                <a:gs pos="0">
                  <a:srgbClr val="C0C0C0">
                    <a:alpha val="0"/>
                  </a:srgbClr>
                </a:gs>
                <a:gs pos="100000">
                  <a:srgbClr val="C0C0C0">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53" name="Oval 51"/>
            <p:cNvSpPr>
              <a:spLocks noChangeArrowheads="1"/>
            </p:cNvSpPr>
            <p:nvPr/>
          </p:nvSpPr>
          <p:spPr bwMode="gray">
            <a:xfrm>
              <a:off x="1007" y="2638"/>
              <a:ext cx="606" cy="595"/>
            </a:xfrm>
            <a:prstGeom prst="ellipse">
              <a:avLst/>
            </a:prstGeom>
            <a:gradFill rotWithShape="1">
              <a:gsLst>
                <a:gs pos="0">
                  <a:srgbClr val="C0C0C0">
                    <a:gamma/>
                    <a:shade val="79216"/>
                    <a:invGamma/>
                  </a:srgbClr>
                </a:gs>
                <a:gs pos="100000">
                  <a:srgbClr val="C0C0C0">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54" name="Oval 52"/>
            <p:cNvSpPr>
              <a:spLocks noChangeArrowheads="1"/>
            </p:cNvSpPr>
            <p:nvPr/>
          </p:nvSpPr>
          <p:spPr bwMode="gray">
            <a:xfrm>
              <a:off x="1042" y="2655"/>
              <a:ext cx="539" cy="483"/>
            </a:xfrm>
            <a:prstGeom prst="ellipse">
              <a:avLst/>
            </a:prstGeom>
            <a:gradFill rotWithShape="1">
              <a:gsLst>
                <a:gs pos="0">
                  <a:srgbClr val="C0C0C0">
                    <a:gamma/>
                    <a:tint val="0"/>
                    <a:invGamma/>
                  </a:srgbClr>
                </a:gs>
                <a:gs pos="100000">
                  <a:srgbClr val="C0C0C0">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grpSp>
      <p:grpSp>
        <p:nvGrpSpPr>
          <p:cNvPr id="65" name="Group 64"/>
          <p:cNvGrpSpPr/>
          <p:nvPr/>
        </p:nvGrpSpPr>
        <p:grpSpPr>
          <a:xfrm>
            <a:off x="685800" y="1066800"/>
            <a:ext cx="7924823" cy="5181600"/>
            <a:chOff x="685800" y="1066800"/>
            <a:chExt cx="7924823" cy="5181600"/>
          </a:xfrm>
        </p:grpSpPr>
        <p:grpSp>
          <p:nvGrpSpPr>
            <p:cNvPr id="5" name="Group 3"/>
            <p:cNvGrpSpPr>
              <a:grpSpLocks/>
            </p:cNvGrpSpPr>
            <p:nvPr/>
          </p:nvGrpSpPr>
          <p:grpSpPr bwMode="auto">
            <a:xfrm>
              <a:off x="3200400" y="1066800"/>
              <a:ext cx="2362200" cy="2438400"/>
              <a:chOff x="4071" y="1584"/>
              <a:chExt cx="1092" cy="1097"/>
            </a:xfrm>
            <a:effectLst>
              <a:reflection blurRad="6350" stA="52000" endA="300" endPos="35000" dir="5400000" sy="-100000" algn="bl" rotWithShape="0"/>
            </a:effectLst>
          </p:grpSpPr>
          <p:sp>
            <p:nvSpPr>
              <p:cNvPr id="6" name="Oval 4"/>
              <p:cNvSpPr>
                <a:spLocks noChangeArrowheads="1"/>
              </p:cNvSpPr>
              <p:nvPr/>
            </p:nvSpPr>
            <p:spPr bwMode="gray">
              <a:xfrm>
                <a:off x="4071" y="1584"/>
                <a:ext cx="1090" cy="1088"/>
              </a:xfrm>
              <a:prstGeom prst="ellipse">
                <a:avLst/>
              </a:prstGeom>
              <a:gradFill rotWithShape="1">
                <a:gsLst>
                  <a:gs pos="0">
                    <a:srgbClr val="D8755A">
                      <a:gamma/>
                      <a:tint val="0"/>
                      <a:invGamma/>
                    </a:srgbClr>
                  </a:gs>
                  <a:gs pos="50000">
                    <a:srgbClr val="D8755A"/>
                  </a:gs>
                  <a:gs pos="100000">
                    <a:srgbClr val="D8755A">
                      <a:gamma/>
                      <a:tint val="0"/>
                      <a:invGamma/>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7" name="Oval 5"/>
              <p:cNvSpPr>
                <a:spLocks noChangeArrowheads="1"/>
              </p:cNvSpPr>
              <p:nvPr/>
            </p:nvSpPr>
            <p:spPr bwMode="gray">
              <a:xfrm>
                <a:off x="4073" y="1593"/>
                <a:ext cx="1090" cy="1088"/>
              </a:xfrm>
              <a:prstGeom prst="ellipse">
                <a:avLst/>
              </a:prstGeom>
              <a:gradFill rotWithShape="1">
                <a:gsLst>
                  <a:gs pos="0">
                    <a:srgbClr val="D8755A">
                      <a:alpha val="32001"/>
                    </a:srgbClr>
                  </a:gs>
                  <a:gs pos="100000">
                    <a:srgbClr val="D8755A">
                      <a:gamma/>
                      <a:shade val="0"/>
                      <a:invGamma/>
                      <a:alpha val="89999"/>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8" name="Oval 6"/>
              <p:cNvSpPr>
                <a:spLocks noChangeArrowheads="1"/>
              </p:cNvSpPr>
              <p:nvPr/>
            </p:nvSpPr>
            <p:spPr bwMode="gray">
              <a:xfrm>
                <a:off x="4131" y="1655"/>
                <a:ext cx="946" cy="945"/>
              </a:xfrm>
              <a:prstGeom prst="ellipse">
                <a:avLst/>
              </a:prstGeom>
              <a:gradFill rotWithShape="1">
                <a:gsLst>
                  <a:gs pos="0">
                    <a:srgbClr val="D8755A">
                      <a:gamma/>
                      <a:shade val="54118"/>
                      <a:invGamma/>
                    </a:srgbClr>
                  </a:gs>
                  <a:gs pos="50000">
                    <a:srgbClr val="D8755A"/>
                  </a:gs>
                  <a:gs pos="100000">
                    <a:srgbClr val="D8755A">
                      <a:gamma/>
                      <a:shade val="54118"/>
                      <a:invGamma/>
                    </a:srgbClr>
                  </a:gs>
                </a:gsLst>
                <a:lin ang="189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9" name="Oval 7"/>
              <p:cNvSpPr>
                <a:spLocks noChangeArrowheads="1"/>
              </p:cNvSpPr>
              <p:nvPr/>
            </p:nvSpPr>
            <p:spPr bwMode="gray">
              <a:xfrm>
                <a:off x="4128" y="1650"/>
                <a:ext cx="946" cy="945"/>
              </a:xfrm>
              <a:prstGeom prst="ellipse">
                <a:avLst/>
              </a:prstGeom>
              <a:gradFill rotWithShape="1">
                <a:gsLst>
                  <a:gs pos="0">
                    <a:srgbClr val="D8755A">
                      <a:gamma/>
                      <a:shade val="63529"/>
                      <a:invGamma/>
                    </a:srgbClr>
                  </a:gs>
                  <a:gs pos="100000">
                    <a:srgbClr val="D8755A">
                      <a:alpha val="0"/>
                    </a:srgbClr>
                  </a:gs>
                </a:gsLst>
                <a:lin ang="27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10" name="Oval 8"/>
              <p:cNvSpPr>
                <a:spLocks noChangeArrowheads="1"/>
              </p:cNvSpPr>
              <p:nvPr/>
            </p:nvSpPr>
            <p:spPr bwMode="gray">
              <a:xfrm>
                <a:off x="4178" y="1703"/>
                <a:ext cx="852" cy="850"/>
              </a:xfrm>
              <a:prstGeom prst="ellipse">
                <a:avLst/>
              </a:prstGeom>
              <a:solidFill>
                <a:srgbClr val="000000"/>
              </a:soli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grpSp>
            <p:nvGrpSpPr>
              <p:cNvPr id="11" name="Group 9"/>
              <p:cNvGrpSpPr>
                <a:grpSpLocks/>
              </p:cNvGrpSpPr>
              <p:nvPr/>
            </p:nvGrpSpPr>
            <p:grpSpPr bwMode="auto">
              <a:xfrm>
                <a:off x="4197" y="1716"/>
                <a:ext cx="826" cy="825"/>
                <a:chOff x="4166" y="1706"/>
                <a:chExt cx="1252" cy="1252"/>
              </a:xfrm>
            </p:grpSpPr>
            <p:sp>
              <p:nvSpPr>
                <p:cNvPr id="12" name="Oval 10"/>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13" name="Oval 11"/>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14" name="Oval 12"/>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15" name="Oval 13"/>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grpSp>
        </p:grpSp>
        <p:grpSp>
          <p:nvGrpSpPr>
            <p:cNvPr id="47106" name="Group 14"/>
            <p:cNvGrpSpPr>
              <a:grpSpLocks/>
            </p:cNvGrpSpPr>
            <p:nvPr/>
          </p:nvGrpSpPr>
          <p:grpSpPr bwMode="auto">
            <a:xfrm>
              <a:off x="2590800" y="2133600"/>
              <a:ext cx="3581400" cy="1828800"/>
              <a:chOff x="1680" y="1824"/>
              <a:chExt cx="2256" cy="1152"/>
            </a:xfrm>
          </p:grpSpPr>
          <p:sp>
            <p:nvSpPr>
              <p:cNvPr id="47126" name="AutoShape 15"/>
              <p:cNvSpPr>
                <a:spLocks noChangeArrowheads="1"/>
              </p:cNvSpPr>
              <p:nvPr/>
            </p:nvSpPr>
            <p:spPr bwMode="gray">
              <a:xfrm rot="10800000">
                <a:off x="3552" y="1824"/>
                <a:ext cx="384" cy="288"/>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p:spPr>
            <p:txBody>
              <a:bodyPr wrap="none" anchor="ctr"/>
              <a:lstStyle/>
              <a:p>
                <a:endParaRPr lang="en-US">
                  <a:latin typeface="Verdana" pitchFamily="34" charset="0"/>
                </a:endParaRPr>
              </a:p>
            </p:txBody>
          </p:sp>
          <p:sp>
            <p:nvSpPr>
              <p:cNvPr id="47127" name="AutoShape 16"/>
              <p:cNvSpPr>
                <a:spLocks noChangeArrowheads="1"/>
              </p:cNvSpPr>
              <p:nvPr/>
            </p:nvSpPr>
            <p:spPr bwMode="gray">
              <a:xfrm rot="-3685140">
                <a:off x="2112" y="2640"/>
                <a:ext cx="384" cy="288"/>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p:spPr>
            <p:txBody>
              <a:bodyPr wrap="none" anchor="ctr"/>
              <a:lstStyle/>
              <a:p>
                <a:endParaRPr lang="en-US">
                  <a:latin typeface="Verdana" pitchFamily="34" charset="0"/>
                </a:endParaRPr>
              </a:p>
            </p:txBody>
          </p:sp>
          <p:sp>
            <p:nvSpPr>
              <p:cNvPr id="47128" name="AutoShape 17"/>
              <p:cNvSpPr>
                <a:spLocks noChangeArrowheads="1"/>
              </p:cNvSpPr>
              <p:nvPr/>
            </p:nvSpPr>
            <p:spPr bwMode="gray">
              <a:xfrm>
                <a:off x="1680" y="1824"/>
                <a:ext cx="384" cy="288"/>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p:spPr>
            <p:txBody>
              <a:bodyPr wrap="none" anchor="ctr"/>
              <a:lstStyle/>
              <a:p>
                <a:endParaRPr lang="en-US">
                  <a:latin typeface="Verdana" pitchFamily="34" charset="0"/>
                </a:endParaRPr>
              </a:p>
            </p:txBody>
          </p:sp>
          <p:sp>
            <p:nvSpPr>
              <p:cNvPr id="47129" name="AutoShape 18"/>
              <p:cNvSpPr>
                <a:spLocks noChangeArrowheads="1"/>
              </p:cNvSpPr>
              <p:nvPr/>
            </p:nvSpPr>
            <p:spPr bwMode="gray">
              <a:xfrm rot="-7784550">
                <a:off x="3120" y="2640"/>
                <a:ext cx="384" cy="288"/>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p:spPr>
            <p:txBody>
              <a:bodyPr wrap="none" anchor="ctr"/>
              <a:lstStyle/>
              <a:p>
                <a:endParaRPr lang="en-US">
                  <a:latin typeface="Verdana" pitchFamily="34" charset="0"/>
                </a:endParaRPr>
              </a:p>
            </p:txBody>
          </p:sp>
        </p:grpSp>
        <p:grpSp>
          <p:nvGrpSpPr>
            <p:cNvPr id="22" name="Group 20"/>
            <p:cNvGrpSpPr>
              <a:grpSpLocks/>
            </p:cNvGrpSpPr>
            <p:nvPr/>
          </p:nvGrpSpPr>
          <p:grpSpPr bwMode="auto">
            <a:xfrm>
              <a:off x="6096000" y="1371600"/>
              <a:ext cx="2514623" cy="2514600"/>
              <a:chOff x="2789" y="1625"/>
              <a:chExt cx="907" cy="907"/>
            </a:xfrm>
            <a:effectLst>
              <a:reflection blurRad="6350" stA="52000" endA="300" endPos="35000" dir="5400000" sy="-100000" algn="bl" rotWithShape="0"/>
            </a:effectLst>
          </p:grpSpPr>
          <p:sp>
            <p:nvSpPr>
              <p:cNvPr id="23" name="Oval 21"/>
              <p:cNvSpPr>
                <a:spLocks noChangeArrowheads="1"/>
              </p:cNvSpPr>
              <p:nvPr/>
            </p:nvSpPr>
            <p:spPr bwMode="gray">
              <a:xfrm>
                <a:off x="2789" y="1625"/>
                <a:ext cx="907" cy="907"/>
              </a:xfrm>
              <a:prstGeom prst="ellipse">
                <a:avLst/>
              </a:prstGeom>
              <a:gradFill rotWithShape="1">
                <a:gsLst>
                  <a:gs pos="0">
                    <a:srgbClr val="83A6A7">
                      <a:gamma/>
                      <a:tint val="0"/>
                      <a:invGamma/>
                    </a:srgbClr>
                  </a:gs>
                  <a:gs pos="50000">
                    <a:srgbClr val="83A6A7"/>
                  </a:gs>
                  <a:gs pos="100000">
                    <a:srgbClr val="83A6A7">
                      <a:gamma/>
                      <a:tint val="0"/>
                      <a:invGamma/>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24" name="Oval 22"/>
              <p:cNvSpPr>
                <a:spLocks noChangeArrowheads="1"/>
              </p:cNvSpPr>
              <p:nvPr/>
            </p:nvSpPr>
            <p:spPr bwMode="gray">
              <a:xfrm>
                <a:off x="2789" y="1625"/>
                <a:ext cx="907" cy="907"/>
              </a:xfrm>
              <a:prstGeom prst="ellipse">
                <a:avLst/>
              </a:prstGeom>
              <a:gradFill rotWithShape="1">
                <a:gsLst>
                  <a:gs pos="0">
                    <a:srgbClr val="83A6A7">
                      <a:alpha val="32001"/>
                    </a:srgbClr>
                  </a:gs>
                  <a:gs pos="100000">
                    <a:srgbClr val="83A6A7">
                      <a:gamma/>
                      <a:shade val="0"/>
                      <a:invGamma/>
                      <a:alpha val="89999"/>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25" name="Oval 23"/>
              <p:cNvSpPr>
                <a:spLocks noChangeArrowheads="1"/>
              </p:cNvSpPr>
              <p:nvPr/>
            </p:nvSpPr>
            <p:spPr bwMode="gray">
              <a:xfrm>
                <a:off x="2849" y="1684"/>
                <a:ext cx="787" cy="788"/>
              </a:xfrm>
              <a:prstGeom prst="ellipse">
                <a:avLst/>
              </a:prstGeom>
              <a:gradFill rotWithShape="1">
                <a:gsLst>
                  <a:gs pos="0">
                    <a:srgbClr val="83A6A7">
                      <a:gamma/>
                      <a:shade val="54118"/>
                      <a:invGamma/>
                    </a:srgbClr>
                  </a:gs>
                  <a:gs pos="50000">
                    <a:srgbClr val="83A6A7"/>
                  </a:gs>
                  <a:gs pos="100000">
                    <a:srgbClr val="83A6A7">
                      <a:gamma/>
                      <a:shade val="54118"/>
                      <a:invGamma/>
                    </a:srgbClr>
                  </a:gs>
                </a:gsLst>
                <a:lin ang="189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26" name="Oval 24"/>
              <p:cNvSpPr>
                <a:spLocks noChangeArrowheads="1"/>
              </p:cNvSpPr>
              <p:nvPr/>
            </p:nvSpPr>
            <p:spPr bwMode="gray">
              <a:xfrm>
                <a:off x="2849" y="1686"/>
                <a:ext cx="787" cy="788"/>
              </a:xfrm>
              <a:prstGeom prst="ellipse">
                <a:avLst/>
              </a:prstGeom>
              <a:gradFill rotWithShape="1">
                <a:gsLst>
                  <a:gs pos="0">
                    <a:srgbClr val="83A6A7">
                      <a:gamma/>
                      <a:shade val="63529"/>
                      <a:invGamma/>
                    </a:srgbClr>
                  </a:gs>
                  <a:gs pos="100000">
                    <a:srgbClr val="83A6A7">
                      <a:alpha val="0"/>
                    </a:srgbClr>
                  </a:gs>
                </a:gsLst>
                <a:lin ang="27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27" name="Oval 25"/>
              <p:cNvSpPr>
                <a:spLocks noChangeArrowheads="1"/>
              </p:cNvSpPr>
              <p:nvPr/>
            </p:nvSpPr>
            <p:spPr bwMode="gray">
              <a:xfrm>
                <a:off x="2888" y="1724"/>
                <a:ext cx="709" cy="709"/>
              </a:xfrm>
              <a:prstGeom prst="ellipse">
                <a:avLst/>
              </a:prstGeom>
              <a:solidFill>
                <a:srgbClr val="000000"/>
              </a:soli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grpSp>
            <p:nvGrpSpPr>
              <p:cNvPr id="28" name="Group 26"/>
              <p:cNvGrpSpPr>
                <a:grpSpLocks/>
              </p:cNvGrpSpPr>
              <p:nvPr/>
            </p:nvGrpSpPr>
            <p:grpSpPr bwMode="auto">
              <a:xfrm>
                <a:off x="2899" y="1735"/>
                <a:ext cx="687" cy="688"/>
                <a:chOff x="4166" y="1706"/>
                <a:chExt cx="1252" cy="1252"/>
              </a:xfrm>
            </p:grpSpPr>
            <p:sp>
              <p:nvSpPr>
                <p:cNvPr id="29" name="Oval 27"/>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30" name="Oval 28"/>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31" name="Oval 29"/>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32" name="Oval 30"/>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grpSp>
        </p:grpSp>
        <p:grpSp>
          <p:nvGrpSpPr>
            <p:cNvPr id="34" name="Group 32"/>
            <p:cNvGrpSpPr>
              <a:grpSpLocks/>
            </p:cNvGrpSpPr>
            <p:nvPr/>
          </p:nvGrpSpPr>
          <p:grpSpPr bwMode="auto">
            <a:xfrm>
              <a:off x="4716462" y="3886200"/>
              <a:ext cx="2370137" cy="2362200"/>
              <a:chOff x="864" y="1680"/>
              <a:chExt cx="910" cy="960"/>
            </a:xfrm>
            <a:effectLst>
              <a:reflection blurRad="6350" stA="52000" endA="300" endPos="35000" dir="5400000" sy="-100000" algn="bl" rotWithShape="0"/>
            </a:effectLst>
          </p:grpSpPr>
          <p:sp>
            <p:nvSpPr>
              <p:cNvPr id="35" name="Oval 33"/>
              <p:cNvSpPr>
                <a:spLocks noChangeArrowheads="1"/>
              </p:cNvSpPr>
              <p:nvPr/>
            </p:nvSpPr>
            <p:spPr bwMode="gray">
              <a:xfrm>
                <a:off x="864" y="1680"/>
                <a:ext cx="910" cy="960"/>
              </a:xfrm>
              <a:prstGeom prst="ellipse">
                <a:avLst/>
              </a:prstGeom>
              <a:gradFill rotWithShape="1">
                <a:gsLst>
                  <a:gs pos="0">
                    <a:srgbClr val="FF6699">
                      <a:gamma/>
                      <a:tint val="0"/>
                      <a:invGamma/>
                    </a:srgbClr>
                  </a:gs>
                  <a:gs pos="50000">
                    <a:srgbClr val="FF6699"/>
                  </a:gs>
                  <a:gs pos="100000">
                    <a:srgbClr val="FF6699">
                      <a:gamma/>
                      <a:tint val="0"/>
                      <a:invGamma/>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36" name="Oval 34"/>
              <p:cNvSpPr>
                <a:spLocks noChangeArrowheads="1"/>
              </p:cNvSpPr>
              <p:nvPr/>
            </p:nvSpPr>
            <p:spPr bwMode="gray">
              <a:xfrm>
                <a:off x="864" y="1680"/>
                <a:ext cx="910" cy="960"/>
              </a:xfrm>
              <a:prstGeom prst="ellipse">
                <a:avLst/>
              </a:prstGeom>
              <a:gradFill rotWithShape="1">
                <a:gsLst>
                  <a:gs pos="0">
                    <a:srgbClr val="FF6699">
                      <a:alpha val="32001"/>
                    </a:srgbClr>
                  </a:gs>
                  <a:gs pos="100000">
                    <a:srgbClr val="FF6699">
                      <a:gamma/>
                      <a:shade val="0"/>
                      <a:invGamma/>
                      <a:alpha val="89999"/>
                    </a:srgbClr>
                  </a:gs>
                </a:gsLst>
                <a:lin ang="2700000" scaled="1"/>
              </a:gradFill>
              <a:ln>
                <a:noFill/>
              </a:ln>
              <a:effectLst/>
              <a:extLst/>
            </p:spPr>
            <p:txBody>
              <a:bodyPr wrap="none" anchor="ctr">
                <a:spAutoFit/>
              </a:bodyPr>
              <a:lstStyle/>
              <a:p>
                <a:pPr fontAlgn="auto">
                  <a:spcBef>
                    <a:spcPts val="0"/>
                  </a:spcBef>
                  <a:spcAft>
                    <a:spcPts val="0"/>
                  </a:spcAft>
                  <a:defRPr/>
                </a:pPr>
                <a:endParaRPr lang="en-US">
                  <a:latin typeface="+mn-lt"/>
                  <a:cs typeface="+mn-cs"/>
                </a:endParaRPr>
              </a:p>
            </p:txBody>
          </p:sp>
          <p:sp>
            <p:nvSpPr>
              <p:cNvPr id="37" name="Oval 35"/>
              <p:cNvSpPr>
                <a:spLocks noChangeArrowheads="1"/>
              </p:cNvSpPr>
              <p:nvPr/>
            </p:nvSpPr>
            <p:spPr bwMode="gray">
              <a:xfrm>
                <a:off x="923" y="1742"/>
                <a:ext cx="792" cy="836"/>
              </a:xfrm>
              <a:prstGeom prst="ellipse">
                <a:avLst/>
              </a:prstGeom>
              <a:gradFill rotWithShape="1">
                <a:gsLst>
                  <a:gs pos="0">
                    <a:srgbClr val="FF6699">
                      <a:gamma/>
                      <a:shade val="54118"/>
                      <a:invGamma/>
                    </a:srgbClr>
                  </a:gs>
                  <a:gs pos="50000">
                    <a:srgbClr val="FF6699"/>
                  </a:gs>
                  <a:gs pos="100000">
                    <a:srgbClr val="FF6699">
                      <a:gamma/>
                      <a:shade val="54118"/>
                      <a:invGamma/>
                    </a:srgbClr>
                  </a:gs>
                </a:gsLst>
                <a:lin ang="189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38" name="Oval 36"/>
              <p:cNvSpPr>
                <a:spLocks noChangeArrowheads="1"/>
              </p:cNvSpPr>
              <p:nvPr/>
            </p:nvSpPr>
            <p:spPr bwMode="gray">
              <a:xfrm>
                <a:off x="912" y="1728"/>
                <a:ext cx="791" cy="836"/>
              </a:xfrm>
              <a:prstGeom prst="ellipse">
                <a:avLst/>
              </a:prstGeom>
              <a:gradFill rotWithShape="1">
                <a:gsLst>
                  <a:gs pos="0">
                    <a:srgbClr val="FF6699">
                      <a:gamma/>
                      <a:shade val="63529"/>
                      <a:invGamma/>
                    </a:srgbClr>
                  </a:gs>
                  <a:gs pos="100000">
                    <a:srgbClr val="FF6699">
                      <a:alpha val="0"/>
                    </a:srgbClr>
                  </a:gs>
                </a:gsLst>
                <a:lin ang="2700000" scaled="1"/>
              </a:gra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39" name="Oval 37"/>
              <p:cNvSpPr>
                <a:spLocks noChangeArrowheads="1"/>
              </p:cNvSpPr>
              <p:nvPr/>
            </p:nvSpPr>
            <p:spPr bwMode="gray">
              <a:xfrm>
                <a:off x="966" y="1785"/>
                <a:ext cx="712" cy="750"/>
              </a:xfrm>
              <a:prstGeom prst="ellipse">
                <a:avLst/>
              </a:prstGeom>
              <a:solidFill>
                <a:srgbClr val="333333"/>
              </a:solidFill>
              <a:ln>
                <a:noFill/>
              </a:ln>
              <a:effectLst/>
              <a:extLst/>
            </p:spPr>
            <p:txBody>
              <a:bodyPr anchor="ctr">
                <a:spAutoFit/>
              </a:bodyPr>
              <a:lstStyle/>
              <a:p>
                <a:pPr fontAlgn="auto">
                  <a:spcBef>
                    <a:spcPts val="0"/>
                  </a:spcBef>
                  <a:spcAft>
                    <a:spcPts val="0"/>
                  </a:spcAft>
                  <a:defRPr/>
                </a:pPr>
                <a:endParaRPr lang="en-US">
                  <a:latin typeface="+mn-lt"/>
                  <a:cs typeface="+mn-cs"/>
                </a:endParaRPr>
              </a:p>
            </p:txBody>
          </p:sp>
          <p:sp>
            <p:nvSpPr>
              <p:cNvPr id="40" name="Oval 38"/>
              <p:cNvSpPr>
                <a:spLocks noChangeArrowheads="1"/>
              </p:cNvSpPr>
              <p:nvPr/>
            </p:nvSpPr>
            <p:spPr bwMode="gray">
              <a:xfrm>
                <a:off x="960" y="1776"/>
                <a:ext cx="689" cy="727"/>
              </a:xfrm>
              <a:prstGeom prst="ellipse">
                <a:avLst/>
              </a:prstGeom>
              <a:gradFill rotWithShape="1">
                <a:gsLst>
                  <a:gs pos="0">
                    <a:srgbClr val="C0C0C0">
                      <a:gamma/>
                      <a:shade val="46275"/>
                      <a:invGamma/>
                    </a:srgbClr>
                  </a:gs>
                  <a:gs pos="100000">
                    <a:srgbClr val="C0C0C0"/>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41" name="Oval 39"/>
              <p:cNvSpPr>
                <a:spLocks noChangeArrowheads="1"/>
              </p:cNvSpPr>
              <p:nvPr/>
            </p:nvSpPr>
            <p:spPr bwMode="gray">
              <a:xfrm>
                <a:off x="986" y="1801"/>
                <a:ext cx="673" cy="709"/>
              </a:xfrm>
              <a:prstGeom prst="ellipse">
                <a:avLst/>
              </a:prstGeom>
              <a:gradFill rotWithShape="1">
                <a:gsLst>
                  <a:gs pos="0">
                    <a:srgbClr val="C0C0C0">
                      <a:alpha val="0"/>
                    </a:srgbClr>
                  </a:gs>
                  <a:gs pos="100000">
                    <a:srgbClr val="C0C0C0">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42" name="Oval 40"/>
              <p:cNvSpPr>
                <a:spLocks noChangeArrowheads="1"/>
              </p:cNvSpPr>
              <p:nvPr/>
            </p:nvSpPr>
            <p:spPr bwMode="gray">
              <a:xfrm>
                <a:off x="994" y="1808"/>
                <a:ext cx="640" cy="663"/>
              </a:xfrm>
              <a:prstGeom prst="ellipse">
                <a:avLst/>
              </a:prstGeom>
              <a:gradFill rotWithShape="1">
                <a:gsLst>
                  <a:gs pos="0">
                    <a:srgbClr val="C0C0C0">
                      <a:gamma/>
                      <a:shade val="79216"/>
                      <a:invGamma/>
                    </a:srgbClr>
                  </a:gs>
                  <a:gs pos="100000">
                    <a:srgbClr val="C0C0C0">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sp>
            <p:nvSpPr>
              <p:cNvPr id="43" name="Oval 41"/>
              <p:cNvSpPr>
                <a:spLocks noChangeArrowheads="1"/>
              </p:cNvSpPr>
              <p:nvPr/>
            </p:nvSpPr>
            <p:spPr bwMode="gray">
              <a:xfrm>
                <a:off x="1031" y="1827"/>
                <a:ext cx="569" cy="538"/>
              </a:xfrm>
              <a:prstGeom prst="ellipse">
                <a:avLst/>
              </a:prstGeom>
              <a:gradFill rotWithShape="1">
                <a:gsLst>
                  <a:gs pos="0">
                    <a:srgbClr val="C0C0C0">
                      <a:gamma/>
                      <a:tint val="0"/>
                      <a:invGamma/>
                    </a:srgbClr>
                  </a:gs>
                  <a:gs pos="100000">
                    <a:srgbClr val="C0C0C0">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a:latin typeface="+mn-lt"/>
                  <a:cs typeface="+mn-cs"/>
                </a:endParaRPr>
              </a:p>
            </p:txBody>
          </p:sp>
        </p:grpSp>
        <p:grpSp>
          <p:nvGrpSpPr>
            <p:cNvPr id="47110" name="Group 55"/>
            <p:cNvGrpSpPr>
              <a:grpSpLocks/>
            </p:cNvGrpSpPr>
            <p:nvPr/>
          </p:nvGrpSpPr>
          <p:grpSpPr bwMode="auto">
            <a:xfrm>
              <a:off x="1600200" y="3886200"/>
              <a:ext cx="2355850" cy="2362200"/>
              <a:chOff x="2832" y="1728"/>
              <a:chExt cx="907" cy="907"/>
            </a:xfrm>
          </p:grpSpPr>
          <p:sp>
            <p:nvSpPr>
              <p:cNvPr id="47116" name="Oval 56"/>
              <p:cNvSpPr>
                <a:spLocks noChangeArrowheads="1"/>
              </p:cNvSpPr>
              <p:nvPr/>
            </p:nvSpPr>
            <p:spPr bwMode="gray">
              <a:xfrm>
                <a:off x="2832" y="1728"/>
                <a:ext cx="907" cy="907"/>
              </a:xfrm>
              <a:prstGeom prst="ellipse">
                <a:avLst/>
              </a:prstGeom>
              <a:gradFill rotWithShape="1">
                <a:gsLst>
                  <a:gs pos="0">
                    <a:srgbClr val="FFFFFF"/>
                  </a:gs>
                  <a:gs pos="50000">
                    <a:srgbClr val="3965E1"/>
                  </a:gs>
                  <a:gs pos="100000">
                    <a:srgbClr val="FFFFFF"/>
                  </a:gs>
                </a:gsLst>
                <a:lin ang="2700000" scaled="1"/>
              </a:gradFill>
              <a:ln w="9525">
                <a:noFill/>
                <a:round/>
                <a:headEnd/>
                <a:tailEnd/>
              </a:ln>
            </p:spPr>
            <p:txBody>
              <a:bodyPr wrap="none" anchor="ctr">
                <a:spAutoFit/>
              </a:bodyPr>
              <a:lstStyle/>
              <a:p>
                <a:endParaRPr lang="en-US">
                  <a:latin typeface="Verdana" pitchFamily="34" charset="0"/>
                </a:endParaRPr>
              </a:p>
            </p:txBody>
          </p:sp>
          <p:sp>
            <p:nvSpPr>
              <p:cNvPr id="47117" name="Oval 57"/>
              <p:cNvSpPr>
                <a:spLocks noChangeArrowheads="1"/>
              </p:cNvSpPr>
              <p:nvPr/>
            </p:nvSpPr>
            <p:spPr bwMode="gray">
              <a:xfrm>
                <a:off x="2832" y="1728"/>
                <a:ext cx="907" cy="907"/>
              </a:xfrm>
              <a:prstGeom prst="ellipse">
                <a:avLst/>
              </a:prstGeom>
              <a:gradFill rotWithShape="1">
                <a:gsLst>
                  <a:gs pos="0">
                    <a:srgbClr val="3965E1">
                      <a:alpha val="32001"/>
                    </a:srgbClr>
                  </a:gs>
                  <a:gs pos="100000">
                    <a:srgbClr val="000000">
                      <a:alpha val="89998"/>
                    </a:srgbClr>
                  </a:gs>
                </a:gsLst>
                <a:lin ang="2700000" scaled="1"/>
              </a:gradFill>
              <a:ln w="9525">
                <a:noFill/>
                <a:round/>
                <a:headEnd/>
                <a:tailEnd/>
              </a:ln>
            </p:spPr>
            <p:txBody>
              <a:bodyPr wrap="none" anchor="ctr">
                <a:spAutoFit/>
              </a:bodyPr>
              <a:lstStyle/>
              <a:p>
                <a:endParaRPr lang="en-US">
                  <a:latin typeface="Verdana" pitchFamily="34" charset="0"/>
                </a:endParaRPr>
              </a:p>
            </p:txBody>
          </p:sp>
          <p:sp>
            <p:nvSpPr>
              <p:cNvPr id="47118" name="Oval 58"/>
              <p:cNvSpPr>
                <a:spLocks noChangeArrowheads="1"/>
              </p:cNvSpPr>
              <p:nvPr/>
            </p:nvSpPr>
            <p:spPr bwMode="gray">
              <a:xfrm>
                <a:off x="2889" y="1788"/>
                <a:ext cx="787" cy="788"/>
              </a:xfrm>
              <a:prstGeom prst="ellipse">
                <a:avLst/>
              </a:prstGeom>
              <a:gradFill rotWithShape="1">
                <a:gsLst>
                  <a:gs pos="0">
                    <a:srgbClr val="1F377A"/>
                  </a:gs>
                  <a:gs pos="50000">
                    <a:srgbClr val="3965E1"/>
                  </a:gs>
                  <a:gs pos="100000">
                    <a:srgbClr val="1F377A"/>
                  </a:gs>
                </a:gsLst>
                <a:lin ang="18900000" scaled="1"/>
              </a:gradFill>
              <a:ln w="9525">
                <a:noFill/>
                <a:round/>
                <a:headEnd/>
                <a:tailEnd/>
              </a:ln>
            </p:spPr>
            <p:txBody>
              <a:bodyPr anchor="ctr">
                <a:spAutoFit/>
              </a:bodyPr>
              <a:lstStyle/>
              <a:p>
                <a:endParaRPr lang="en-US">
                  <a:latin typeface="Verdana" pitchFamily="34" charset="0"/>
                </a:endParaRPr>
              </a:p>
            </p:txBody>
          </p:sp>
          <p:sp>
            <p:nvSpPr>
              <p:cNvPr id="47119" name="Oval 59"/>
              <p:cNvSpPr>
                <a:spLocks noChangeArrowheads="1"/>
              </p:cNvSpPr>
              <p:nvPr/>
            </p:nvSpPr>
            <p:spPr bwMode="gray">
              <a:xfrm>
                <a:off x="2889" y="1794"/>
                <a:ext cx="787" cy="788"/>
              </a:xfrm>
              <a:prstGeom prst="ellipse">
                <a:avLst/>
              </a:prstGeom>
              <a:gradFill rotWithShape="1">
                <a:gsLst>
                  <a:gs pos="0">
                    <a:srgbClr val="264396"/>
                  </a:gs>
                  <a:gs pos="100000">
                    <a:srgbClr val="3965E1">
                      <a:alpha val="0"/>
                    </a:srgbClr>
                  </a:gs>
                </a:gsLst>
                <a:lin ang="2700000" scaled="1"/>
              </a:gradFill>
              <a:ln w="9525">
                <a:noFill/>
                <a:round/>
                <a:headEnd/>
                <a:tailEnd/>
              </a:ln>
            </p:spPr>
            <p:txBody>
              <a:bodyPr anchor="ctr">
                <a:spAutoFit/>
              </a:bodyPr>
              <a:lstStyle/>
              <a:p>
                <a:endParaRPr lang="en-US">
                  <a:latin typeface="Verdana" pitchFamily="34" charset="0"/>
                </a:endParaRPr>
              </a:p>
            </p:txBody>
          </p:sp>
          <p:sp>
            <p:nvSpPr>
              <p:cNvPr id="47120" name="Oval 60"/>
              <p:cNvSpPr>
                <a:spLocks noChangeArrowheads="1"/>
              </p:cNvSpPr>
              <p:nvPr/>
            </p:nvSpPr>
            <p:spPr bwMode="gray">
              <a:xfrm>
                <a:off x="2928" y="1833"/>
                <a:ext cx="709" cy="709"/>
              </a:xfrm>
              <a:prstGeom prst="ellipse">
                <a:avLst/>
              </a:prstGeom>
              <a:gradFill rotWithShape="1">
                <a:gsLst>
                  <a:gs pos="0">
                    <a:srgbClr val="3965E1"/>
                  </a:gs>
                  <a:gs pos="100000">
                    <a:srgbClr val="03060D"/>
                  </a:gs>
                </a:gsLst>
                <a:lin ang="5400000" scaled="1"/>
              </a:gradFill>
              <a:ln w="9525">
                <a:noFill/>
                <a:round/>
                <a:headEnd/>
                <a:tailEnd/>
              </a:ln>
            </p:spPr>
            <p:txBody>
              <a:bodyPr anchor="ctr">
                <a:spAutoFit/>
              </a:bodyPr>
              <a:lstStyle/>
              <a:p>
                <a:endParaRPr lang="en-US">
                  <a:latin typeface="Verdana" pitchFamily="34" charset="0"/>
                </a:endParaRPr>
              </a:p>
            </p:txBody>
          </p:sp>
          <p:grpSp>
            <p:nvGrpSpPr>
              <p:cNvPr id="47121" name="Group 61"/>
              <p:cNvGrpSpPr>
                <a:grpSpLocks/>
              </p:cNvGrpSpPr>
              <p:nvPr/>
            </p:nvGrpSpPr>
            <p:grpSpPr bwMode="auto">
              <a:xfrm>
                <a:off x="2946" y="1842"/>
                <a:ext cx="687" cy="688"/>
                <a:chOff x="4166" y="1706"/>
                <a:chExt cx="1252" cy="1252"/>
              </a:xfrm>
            </p:grpSpPr>
            <p:sp>
              <p:nvSpPr>
                <p:cNvPr id="47122" name="Oval 62"/>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w="9525">
                  <a:noFill/>
                  <a:round/>
                  <a:headEnd/>
                  <a:tailEnd/>
                </a:ln>
              </p:spPr>
              <p:txBody>
                <a:bodyPr vert="eaVert" wrap="none" anchor="ctr"/>
                <a:lstStyle/>
                <a:p>
                  <a:endParaRPr lang="en-US">
                    <a:latin typeface="Verdana" pitchFamily="34" charset="0"/>
                  </a:endParaRPr>
                </a:p>
              </p:txBody>
            </p:sp>
            <p:sp>
              <p:nvSpPr>
                <p:cNvPr id="47123" name="Oval 63"/>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w="9525">
                  <a:noFill/>
                  <a:round/>
                  <a:headEnd/>
                  <a:tailEnd/>
                </a:ln>
              </p:spPr>
              <p:txBody>
                <a:bodyPr vert="eaVert" wrap="none" anchor="ctr"/>
                <a:lstStyle/>
                <a:p>
                  <a:endParaRPr lang="en-US">
                    <a:latin typeface="Verdana" pitchFamily="34" charset="0"/>
                  </a:endParaRPr>
                </a:p>
              </p:txBody>
            </p:sp>
            <p:sp>
              <p:nvSpPr>
                <p:cNvPr id="47124" name="Oval 64"/>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w="9525">
                  <a:noFill/>
                  <a:round/>
                  <a:headEnd/>
                  <a:tailEnd/>
                </a:ln>
              </p:spPr>
              <p:txBody>
                <a:bodyPr vert="eaVert" wrap="none" anchor="ctr"/>
                <a:lstStyle/>
                <a:p>
                  <a:endParaRPr lang="en-US">
                    <a:latin typeface="Verdana" pitchFamily="34" charset="0"/>
                  </a:endParaRPr>
                </a:p>
              </p:txBody>
            </p:sp>
            <p:sp>
              <p:nvSpPr>
                <p:cNvPr id="47125" name="Oval 65"/>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w="9525">
                  <a:noFill/>
                  <a:round/>
                  <a:headEnd/>
                  <a:tailEnd/>
                </a:ln>
              </p:spPr>
              <p:txBody>
                <a:bodyPr vert="eaVert" wrap="none" anchor="ctr"/>
                <a:lstStyle/>
                <a:p>
                  <a:endParaRPr lang="en-US">
                    <a:latin typeface="Verdana" pitchFamily="34" charset="0"/>
                  </a:endParaRPr>
                </a:p>
              </p:txBody>
            </p:sp>
          </p:grpSp>
        </p:grpSp>
        <p:sp>
          <p:nvSpPr>
            <p:cNvPr id="47111" name="Rectangle 73"/>
            <p:cNvSpPr>
              <a:spLocks noChangeArrowheads="1"/>
            </p:cNvSpPr>
            <p:nvPr/>
          </p:nvSpPr>
          <p:spPr bwMode="auto">
            <a:xfrm>
              <a:off x="3581400" y="1944688"/>
              <a:ext cx="1600200" cy="830997"/>
            </a:xfrm>
            <a:prstGeom prst="rect">
              <a:avLst/>
            </a:prstGeom>
            <a:noFill/>
            <a:ln w="9525">
              <a:noFill/>
              <a:miter lim="800000"/>
              <a:headEnd/>
              <a:tailEnd/>
            </a:ln>
          </p:spPr>
          <p:txBody>
            <a:bodyPr>
              <a:spAutoFit/>
            </a:bodyPr>
            <a:lstStyle/>
            <a:p>
              <a:pPr algn="ctr"/>
              <a:r>
                <a:rPr lang="en-US" sz="2400" b="1" dirty="0" err="1" smtClean="0">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Nhiệm</a:t>
              </a:r>
              <a:r>
                <a:rPr lang="en-US" sz="2400" b="1" dirty="0" smtClean="0">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400" b="1" dirty="0" err="1">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vụ</a:t>
              </a:r>
              <a:r>
                <a:rPr lang="en-US" sz="2400" b="1" dirty="0">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400" b="1" dirty="0" err="1">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trọng</a:t>
              </a:r>
              <a:r>
                <a:rPr lang="en-US" sz="2400" b="1" dirty="0">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400" b="1" dirty="0" err="1">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tâm</a:t>
              </a:r>
              <a:endParaRPr lang="en-US" sz="2400" dirty="0">
                <a:solidFill>
                  <a:srgbClr val="FF0000"/>
                </a:solidFill>
                <a:effectLst>
                  <a:outerShdw blurRad="38100" dist="38100" dir="2700000" algn="tl">
                    <a:srgbClr val="000000">
                      <a:alpha val="43137"/>
                    </a:srgbClr>
                  </a:outerShdw>
                </a:effectLst>
                <a:latin typeface="Verdana" pitchFamily="34" charset="0"/>
                <a:ea typeface="Calibri" pitchFamily="34" charset="0"/>
                <a:cs typeface="Times New Roman" pitchFamily="18" charset="0"/>
              </a:endParaRPr>
            </a:p>
          </p:txBody>
        </p:sp>
        <p:sp>
          <p:nvSpPr>
            <p:cNvPr id="47112" name="Rectangle 74"/>
            <p:cNvSpPr>
              <a:spLocks noChangeArrowheads="1"/>
            </p:cNvSpPr>
            <p:nvPr/>
          </p:nvSpPr>
          <p:spPr bwMode="auto">
            <a:xfrm>
              <a:off x="685800" y="1905000"/>
              <a:ext cx="1447800" cy="1200329"/>
            </a:xfrm>
            <a:prstGeom prst="rect">
              <a:avLst/>
            </a:prstGeom>
            <a:noFill/>
            <a:ln w="9525">
              <a:noFill/>
              <a:miter lim="800000"/>
              <a:headEnd/>
              <a:tailEnd/>
            </a:ln>
          </p:spPr>
          <p:txBody>
            <a:bodyPr wrap="square">
              <a:spAutoFit/>
            </a:bodyPr>
            <a:lstStyle/>
            <a:p>
              <a:pPr algn="ctr"/>
              <a:r>
                <a:rPr lang="vi-VN" b="1" dirty="0">
                  <a:solidFill>
                    <a:schemeClr val="accent4">
                      <a:lumMod val="75000"/>
                      <a:lumOff val="25000"/>
                    </a:schemeClr>
                  </a:solidFill>
                  <a:latin typeface="Times New Roman" pitchFamily="18" charset="0"/>
                  <a:ea typeface="Calibri" pitchFamily="34" charset="0"/>
                  <a:cs typeface="Times New Roman" pitchFamily="18" charset="0"/>
                </a:rPr>
                <a:t>Xây dựng mô hình trường học điện tử. </a:t>
              </a:r>
              <a:endParaRPr lang="en-US" b="1" dirty="0">
                <a:solidFill>
                  <a:schemeClr val="accent4">
                    <a:lumMod val="75000"/>
                    <a:lumOff val="25000"/>
                  </a:schemeClr>
                </a:solidFill>
                <a:latin typeface="Verdana" pitchFamily="34" charset="0"/>
                <a:ea typeface="Calibri" pitchFamily="34" charset="0"/>
                <a:cs typeface="Times New Roman" pitchFamily="18" charset="0"/>
              </a:endParaRPr>
            </a:p>
          </p:txBody>
        </p:sp>
        <p:sp>
          <p:nvSpPr>
            <p:cNvPr id="47113" name="Rectangle 75"/>
            <p:cNvSpPr>
              <a:spLocks noChangeArrowheads="1"/>
            </p:cNvSpPr>
            <p:nvPr/>
          </p:nvSpPr>
          <p:spPr bwMode="auto">
            <a:xfrm>
              <a:off x="6553200" y="2030849"/>
              <a:ext cx="1752600" cy="1200329"/>
            </a:xfrm>
            <a:prstGeom prst="rect">
              <a:avLst/>
            </a:prstGeom>
            <a:noFill/>
            <a:ln w="9525">
              <a:noFill/>
              <a:miter lim="800000"/>
              <a:headEnd/>
              <a:tailEnd/>
            </a:ln>
          </p:spPr>
          <p:txBody>
            <a:bodyPr wrap="square">
              <a:spAutoFit/>
            </a:bodyPr>
            <a:lstStyle/>
            <a:p>
              <a:pPr algn="ctr"/>
              <a:r>
                <a:rPr lang="vi-VN" b="1" dirty="0">
                  <a:solidFill>
                    <a:schemeClr val="accent4">
                      <a:lumMod val="75000"/>
                      <a:lumOff val="25000"/>
                    </a:schemeClr>
                  </a:solidFill>
                  <a:latin typeface="Times New Roman" pitchFamily="18" charset="0"/>
                  <a:ea typeface="Calibri" pitchFamily="34" charset="0"/>
                  <a:cs typeface="Times New Roman" pitchFamily="18" charset="0"/>
                </a:rPr>
                <a:t>Triển khai </a:t>
              </a:r>
              <a:r>
                <a:rPr lang="vi-VN" b="1" dirty="0" smtClean="0">
                  <a:solidFill>
                    <a:schemeClr val="accent4">
                      <a:lumMod val="75000"/>
                      <a:lumOff val="25000"/>
                    </a:schemeClr>
                  </a:solidFill>
                  <a:latin typeface="Times New Roman" pitchFamily="18" charset="0"/>
                  <a:ea typeface="Calibri" pitchFamily="34" charset="0"/>
                  <a:cs typeface="Times New Roman" pitchFamily="18" charset="0"/>
                </a:rPr>
                <a:t>“</a:t>
              </a:r>
              <a:r>
                <a:rPr lang="vi-VN" b="1" dirty="0">
                  <a:solidFill>
                    <a:schemeClr val="accent4">
                      <a:lumMod val="75000"/>
                      <a:lumOff val="25000"/>
                    </a:schemeClr>
                  </a:solidFill>
                  <a:latin typeface="Times New Roman" pitchFamily="18" charset="0"/>
                  <a:ea typeface="Calibri" pitchFamily="34" charset="0"/>
                  <a:cs typeface="Times New Roman" pitchFamily="18" charset="0"/>
                </a:rPr>
                <a:t>Mô hình trường học điện tử” </a:t>
              </a:r>
              <a:r>
                <a:rPr lang="en-US" b="1" dirty="0">
                  <a:solidFill>
                    <a:schemeClr val="accent4">
                      <a:lumMod val="75000"/>
                      <a:lumOff val="25000"/>
                    </a:schemeClr>
                  </a:solidFill>
                  <a:latin typeface="Times New Roman" pitchFamily="18" charset="0"/>
                  <a:ea typeface="Calibri" pitchFamily="34" charset="0"/>
                  <a:cs typeface="Times New Roman" pitchFamily="18" charset="0"/>
                </a:rPr>
                <a:t> </a:t>
              </a:r>
              <a:r>
                <a:rPr lang="vi-VN" b="1" dirty="0" smtClean="0">
                  <a:solidFill>
                    <a:schemeClr val="accent4">
                      <a:lumMod val="75000"/>
                      <a:lumOff val="25000"/>
                    </a:schemeClr>
                  </a:solidFill>
                  <a:latin typeface="Times New Roman" pitchFamily="18" charset="0"/>
                  <a:ea typeface="Calibri" pitchFamily="34" charset="0"/>
                  <a:cs typeface="Times New Roman" pitchFamily="18" charset="0"/>
                </a:rPr>
                <a:t>0</a:t>
              </a:r>
              <a:r>
                <a:rPr lang="en-US" b="1" dirty="0" smtClean="0">
                  <a:solidFill>
                    <a:schemeClr val="accent4">
                      <a:lumMod val="75000"/>
                      <a:lumOff val="25000"/>
                    </a:schemeClr>
                  </a:solidFill>
                  <a:latin typeface="Times New Roman" pitchFamily="18" charset="0"/>
                  <a:ea typeface="Calibri" pitchFamily="34" charset="0"/>
                  <a:cs typeface="Times New Roman" pitchFamily="18" charset="0"/>
                </a:rPr>
                <a:t>3</a:t>
              </a:r>
              <a:r>
                <a:rPr lang="vi-VN" b="1" dirty="0" smtClean="0">
                  <a:solidFill>
                    <a:schemeClr val="accent4">
                      <a:lumMod val="75000"/>
                      <a:lumOff val="25000"/>
                    </a:schemeClr>
                  </a:solidFill>
                  <a:latin typeface="Times New Roman" pitchFamily="18" charset="0"/>
                  <a:ea typeface="Calibri" pitchFamily="34" charset="0"/>
                  <a:cs typeface="Times New Roman" pitchFamily="18" charset="0"/>
                </a:rPr>
                <a:t> </a:t>
              </a:r>
              <a:r>
                <a:rPr lang="vi-VN" b="1" dirty="0">
                  <a:solidFill>
                    <a:schemeClr val="accent4">
                      <a:lumMod val="75000"/>
                      <a:lumOff val="25000"/>
                    </a:schemeClr>
                  </a:solidFill>
                  <a:latin typeface="Times New Roman" pitchFamily="18" charset="0"/>
                  <a:ea typeface="Calibri" pitchFamily="34" charset="0"/>
                  <a:cs typeface="Times New Roman" pitchFamily="18" charset="0"/>
                </a:rPr>
                <a:t>trường </a:t>
              </a:r>
              <a:endParaRPr lang="en-US" b="1" dirty="0">
                <a:solidFill>
                  <a:schemeClr val="accent4">
                    <a:lumMod val="75000"/>
                    <a:lumOff val="25000"/>
                  </a:schemeClr>
                </a:solidFill>
                <a:latin typeface="Verdana" pitchFamily="34" charset="0"/>
                <a:ea typeface="Calibri" pitchFamily="34" charset="0"/>
                <a:cs typeface="Times New Roman" pitchFamily="18" charset="0"/>
              </a:endParaRPr>
            </a:p>
          </p:txBody>
        </p:sp>
        <p:sp>
          <p:nvSpPr>
            <p:cNvPr id="47114" name="Rectangle 76"/>
            <p:cNvSpPr>
              <a:spLocks noChangeArrowheads="1"/>
            </p:cNvSpPr>
            <p:nvPr/>
          </p:nvSpPr>
          <p:spPr bwMode="auto">
            <a:xfrm>
              <a:off x="5175006" y="4419600"/>
              <a:ext cx="1454394" cy="1477328"/>
            </a:xfrm>
            <a:prstGeom prst="rect">
              <a:avLst/>
            </a:prstGeom>
            <a:noFill/>
            <a:ln w="9525">
              <a:noFill/>
              <a:miter lim="800000"/>
              <a:headEnd/>
              <a:tailEnd/>
            </a:ln>
          </p:spPr>
          <p:txBody>
            <a:bodyPr wrap="square">
              <a:spAutoFit/>
            </a:bodyPr>
            <a:lstStyle/>
            <a:p>
              <a:pPr algn="ctr"/>
              <a:r>
                <a:rPr lang="vi-VN" b="1" dirty="0">
                  <a:solidFill>
                    <a:schemeClr val="accent4">
                      <a:lumMod val="75000"/>
                      <a:lumOff val="25000"/>
                    </a:schemeClr>
                  </a:solidFill>
                  <a:latin typeface="Times New Roman" pitchFamily="18" charset="0"/>
                  <a:cs typeface="Times New Roman" pitchFamily="18" charset="0"/>
                </a:rPr>
                <a:t>Tiếp tục triển khai mô hình trường học điện </a:t>
              </a:r>
              <a:r>
                <a:rPr lang="vi-VN" b="1" dirty="0" smtClean="0">
                  <a:solidFill>
                    <a:schemeClr val="accent4">
                      <a:lumMod val="75000"/>
                      <a:lumOff val="25000"/>
                    </a:schemeClr>
                  </a:solidFill>
                  <a:latin typeface="Times New Roman" pitchFamily="18" charset="0"/>
                  <a:cs typeface="Times New Roman" pitchFamily="18" charset="0"/>
                </a:rPr>
                <a:t>tử </a:t>
              </a:r>
              <a:endParaRPr lang="en-US" b="1" dirty="0">
                <a:solidFill>
                  <a:schemeClr val="accent4">
                    <a:lumMod val="75000"/>
                    <a:lumOff val="25000"/>
                  </a:schemeClr>
                </a:solidFill>
                <a:latin typeface="Verdana" pitchFamily="34" charset="0"/>
              </a:endParaRPr>
            </a:p>
          </p:txBody>
        </p:sp>
        <p:sp>
          <p:nvSpPr>
            <p:cNvPr id="47115" name="Rectangle 77"/>
            <p:cNvSpPr>
              <a:spLocks noChangeArrowheads="1"/>
            </p:cNvSpPr>
            <p:nvPr/>
          </p:nvSpPr>
          <p:spPr bwMode="auto">
            <a:xfrm>
              <a:off x="2057400" y="4419600"/>
              <a:ext cx="1406524" cy="1477328"/>
            </a:xfrm>
            <a:prstGeom prst="rect">
              <a:avLst/>
            </a:prstGeom>
            <a:noFill/>
            <a:ln w="9525">
              <a:noFill/>
              <a:miter lim="800000"/>
              <a:headEnd/>
              <a:tailEnd/>
            </a:ln>
          </p:spPr>
          <p:txBody>
            <a:bodyPr wrap="square">
              <a:spAutoFit/>
            </a:bodyPr>
            <a:lstStyle/>
            <a:p>
              <a:pPr algn="ctr"/>
              <a:r>
                <a:rPr lang="vi-VN" b="1" dirty="0">
                  <a:solidFill>
                    <a:schemeClr val="accent4">
                      <a:lumMod val="75000"/>
                      <a:lumOff val="25000"/>
                    </a:schemeClr>
                  </a:solidFill>
                  <a:latin typeface="Times New Roman" pitchFamily="18" charset="0"/>
                  <a:cs typeface="Times New Roman" pitchFamily="18" charset="0"/>
                </a:rPr>
                <a:t>Kiểm tra đánh giá kết quả xây dựng mô hình</a:t>
              </a:r>
              <a:endParaRPr lang="en-US" b="1" dirty="0">
                <a:solidFill>
                  <a:schemeClr val="accent4">
                    <a:lumMod val="75000"/>
                    <a:lumOff val="25000"/>
                  </a:schemeClr>
                </a:solidFill>
                <a:latin typeface="Verdana" pitchFamily="34" charset="0"/>
              </a:endParaRPr>
            </a:p>
          </p:txBody>
        </p:sp>
      </p:grpSp>
    </p:spTree>
  </p:cSld>
  <p:clrMapOvr>
    <a:masterClrMapping/>
  </p:clrMapOvr>
  <p:transition spd="slow">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bwMode="gray">
          <a:xfrm>
            <a:off x="2868304" y="715368"/>
            <a:ext cx="3456296" cy="609600"/>
          </a:xfrm>
          <a:prstGeom prst="roundRect">
            <a:avLst>
              <a:gd name="adj" fmla="val 50000"/>
            </a:avLst>
          </a:prstGeom>
          <a:gradFill rotWithShape="1">
            <a:gsLst>
              <a:gs pos="20000">
                <a:srgbClr val="964305"/>
              </a:gs>
              <a:gs pos="55000">
                <a:srgbClr val="964305">
                  <a:lumMod val="75000"/>
                </a:srgbClr>
              </a:gs>
              <a:gs pos="57000">
                <a:srgbClr val="964305"/>
              </a:gs>
              <a:gs pos="85000">
                <a:srgbClr val="964305">
                  <a:lumMod val="60000"/>
                  <a:lumOff val="40000"/>
                </a:srgbClr>
              </a:gs>
            </a:gsLst>
            <a:lin ang="16200000" scaled="0"/>
          </a:gra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lgn="ctr" fontAlgn="auto">
              <a:spcBef>
                <a:spcPts val="0"/>
              </a:spcBef>
              <a:spcAft>
                <a:spcPts val="0"/>
              </a:spcAft>
              <a:defRPr/>
            </a:pPr>
            <a:endParaRPr lang="en-US" sz="2000" b="1" kern="0" dirty="0">
              <a:solidFill>
                <a:srgbClr val="FFFFFF"/>
              </a:solidFill>
              <a:effectLst>
                <a:glow rad="63500">
                  <a:srgbClr val="964305">
                    <a:lumMod val="50000"/>
                    <a:alpha val="40000"/>
                  </a:srgbClr>
                </a:glow>
                <a:outerShdw blurRad="50800" dist="38100" dir="5400000" algn="t" rotWithShape="0">
                  <a:prstClr val="black">
                    <a:alpha val="40000"/>
                  </a:prstClr>
                </a:outerShdw>
              </a:effectLst>
              <a:cs typeface="+mn-cs"/>
            </a:endParaRPr>
          </a:p>
        </p:txBody>
      </p:sp>
      <p:grpSp>
        <p:nvGrpSpPr>
          <p:cNvPr id="21" name="Group 20"/>
          <p:cNvGrpSpPr/>
          <p:nvPr/>
        </p:nvGrpSpPr>
        <p:grpSpPr>
          <a:xfrm>
            <a:off x="304800" y="820143"/>
            <a:ext cx="8601528" cy="4162425"/>
            <a:chOff x="304800" y="942975"/>
            <a:chExt cx="8601528" cy="4162425"/>
          </a:xfrm>
        </p:grpSpPr>
        <p:sp>
          <p:nvSpPr>
            <p:cNvPr id="16" name="Rectangle 16"/>
            <p:cNvSpPr>
              <a:spLocks noChangeArrowheads="1"/>
            </p:cNvSpPr>
            <p:nvPr/>
          </p:nvSpPr>
          <p:spPr bwMode="gray">
            <a:xfrm>
              <a:off x="309523" y="2781300"/>
              <a:ext cx="1519277" cy="23241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eaLnBrk="0" fontAlgn="auto" hangingPunct="0">
                <a:spcBef>
                  <a:spcPts val="0"/>
                </a:spcBef>
                <a:spcAft>
                  <a:spcPts val="0"/>
                </a:spcAft>
                <a:defRPr/>
              </a:pPr>
              <a:r>
                <a:rPr lang="en-US" b="1" dirty="0" err="1">
                  <a:solidFill>
                    <a:schemeClr val="accent4">
                      <a:lumMod val="75000"/>
                      <a:lumOff val="25000"/>
                    </a:schemeClr>
                  </a:solidFill>
                  <a:latin typeface="Times New Roman" pitchFamily="18" charset="0"/>
                  <a:cs typeface="Times New Roman" pitchFamily="18" charset="0"/>
                </a:rPr>
                <a:t>Triển</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khai</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thống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kê</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toàn</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ngành</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các</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thiết</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bị</a:t>
              </a:r>
              <a:r>
                <a:rPr lang="en-US" b="1" dirty="0">
                  <a:solidFill>
                    <a:schemeClr val="accent4">
                      <a:lumMod val="75000"/>
                      <a:lumOff val="25000"/>
                    </a:schemeClr>
                  </a:solidFill>
                  <a:latin typeface="Times New Roman" pitchFamily="18" charset="0"/>
                  <a:cs typeface="Times New Roman" pitchFamily="18" charset="0"/>
                </a:rPr>
                <a:t> CNTT</a:t>
              </a:r>
            </a:p>
          </p:txBody>
        </p:sp>
        <p:sp>
          <p:nvSpPr>
            <p:cNvPr id="17" name="Round Same Side Corner Rectangle 16"/>
            <p:cNvSpPr/>
            <p:nvPr/>
          </p:nvSpPr>
          <p:spPr bwMode="gray">
            <a:xfrm>
              <a:off x="304800" y="2362200"/>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1</a:t>
              </a:r>
            </a:p>
          </p:txBody>
        </p:sp>
        <p:sp>
          <p:nvSpPr>
            <p:cNvPr id="47" name="Rectangle 16"/>
            <p:cNvSpPr>
              <a:spLocks noChangeArrowheads="1"/>
            </p:cNvSpPr>
            <p:nvPr/>
          </p:nvSpPr>
          <p:spPr bwMode="gray">
            <a:xfrm>
              <a:off x="2062123" y="2794948"/>
              <a:ext cx="1514741" cy="231045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Thực</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hiện</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nề</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nếp</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công</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tác</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bảo</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trì</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máy</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tính</a:t>
              </a:r>
              <a:r>
                <a:rPr lang="en-US" b="1" i="1" dirty="0">
                  <a:solidFill>
                    <a:schemeClr val="accent4">
                      <a:lumMod val="75000"/>
                      <a:lumOff val="25000"/>
                    </a:schemeClr>
                  </a:solidFill>
                  <a:latin typeface="Times New Roman" pitchFamily="18" charset="0"/>
                  <a:cs typeface="Times New Roman" pitchFamily="18" charset="0"/>
                </a:rPr>
                <a:t> </a:t>
              </a:r>
            </a:p>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và</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các</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thiết</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bị</a:t>
              </a:r>
              <a:r>
                <a:rPr lang="en-US" b="1" i="1" dirty="0">
                  <a:solidFill>
                    <a:schemeClr val="accent4">
                      <a:lumMod val="75000"/>
                      <a:lumOff val="25000"/>
                    </a:schemeClr>
                  </a:solidFill>
                  <a:latin typeface="Times New Roman" pitchFamily="18" charset="0"/>
                  <a:cs typeface="Times New Roman" pitchFamily="18" charset="0"/>
                </a:rPr>
                <a:t> CNTT</a:t>
              </a:r>
            </a:p>
          </p:txBody>
        </p:sp>
        <p:sp>
          <p:nvSpPr>
            <p:cNvPr id="48" name="Round Same Side Corner Rectangle 47"/>
            <p:cNvSpPr/>
            <p:nvPr/>
          </p:nvSpPr>
          <p:spPr bwMode="gray">
            <a:xfrm>
              <a:off x="2057400" y="2375848"/>
              <a:ext cx="1519464" cy="417234"/>
            </a:xfrm>
            <a:prstGeom prst="round2SameRect">
              <a:avLst>
                <a:gd name="adj1" fmla="val 50000"/>
                <a:gd name="adj2" fmla="val 0"/>
              </a:avLst>
            </a:prstGeom>
            <a:solidFill>
              <a:srgbClr val="FFC0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2</a:t>
              </a:r>
            </a:p>
          </p:txBody>
        </p:sp>
        <p:sp>
          <p:nvSpPr>
            <p:cNvPr id="49" name="Rectangle 16"/>
            <p:cNvSpPr>
              <a:spLocks noChangeArrowheads="1"/>
            </p:cNvSpPr>
            <p:nvPr/>
          </p:nvSpPr>
          <p:spPr bwMode="gray">
            <a:xfrm>
              <a:off x="3886387" y="2830204"/>
              <a:ext cx="1514741" cy="2198996"/>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Duy</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trì</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nguồn</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ngân</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sách</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đảm</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bảo</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cho</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việc</a:t>
              </a:r>
              <a:r>
                <a:rPr lang="en-US" b="1" i="1" dirty="0">
                  <a:solidFill>
                    <a:schemeClr val="accent4">
                      <a:lumMod val="75000"/>
                      <a:lumOff val="25000"/>
                    </a:schemeClr>
                  </a:solidFill>
                  <a:latin typeface="Times New Roman" pitchFamily="18" charset="0"/>
                  <a:cs typeface="Times New Roman" pitchFamily="18" charset="0"/>
                </a:rPr>
                <a:t> </a:t>
              </a:r>
            </a:p>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duy</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trì</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bảo</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trì</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hệ</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thống</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mạng</a:t>
              </a:r>
              <a:endParaRPr lang="en-US" b="1" i="1" dirty="0">
                <a:solidFill>
                  <a:schemeClr val="accent4">
                    <a:lumMod val="75000"/>
                    <a:lumOff val="25000"/>
                  </a:schemeClr>
                </a:solidFill>
                <a:latin typeface="Times New Roman" pitchFamily="18" charset="0"/>
                <a:cs typeface="Times New Roman" pitchFamily="18" charset="0"/>
              </a:endParaRPr>
            </a:p>
          </p:txBody>
        </p:sp>
        <p:sp>
          <p:nvSpPr>
            <p:cNvPr id="50" name="Round Same Side Corner Rectangle 49"/>
            <p:cNvSpPr/>
            <p:nvPr/>
          </p:nvSpPr>
          <p:spPr bwMode="gray">
            <a:xfrm>
              <a:off x="3881664" y="2411104"/>
              <a:ext cx="1519464" cy="417234"/>
            </a:xfrm>
            <a:prstGeom prst="round2SameRect">
              <a:avLst>
                <a:gd name="adj1" fmla="val 50000"/>
                <a:gd name="adj2" fmla="val 0"/>
              </a:avLst>
            </a:prstGeom>
            <a:solidFill>
              <a:srgbClr val="00B0F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3</a:t>
              </a:r>
            </a:p>
          </p:txBody>
        </p:sp>
        <p:sp>
          <p:nvSpPr>
            <p:cNvPr id="51" name="Rectangle 16"/>
            <p:cNvSpPr>
              <a:spLocks noChangeArrowheads="1"/>
            </p:cNvSpPr>
            <p:nvPr/>
          </p:nvSpPr>
          <p:spPr bwMode="gray">
            <a:xfrm>
              <a:off x="5638987" y="2843852"/>
              <a:ext cx="1514741" cy="2185348"/>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Thường</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xuyên</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kiểm</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tra</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đánh</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giá</a:t>
              </a:r>
              <a:r>
                <a:rPr lang="en-US" b="1" i="1" dirty="0">
                  <a:solidFill>
                    <a:schemeClr val="accent4">
                      <a:lumMod val="75000"/>
                      <a:lumOff val="25000"/>
                    </a:schemeClr>
                  </a:solidFill>
                  <a:latin typeface="Times New Roman" pitchFamily="18" charset="0"/>
                  <a:cs typeface="Times New Roman" pitchFamily="18" charset="0"/>
                </a:rPr>
                <a:t> </a:t>
              </a:r>
            </a:p>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hiệu</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quả</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của</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việc</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khai</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thác</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và</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sử</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dụng</a:t>
              </a:r>
              <a:endParaRPr lang="en-US" b="1" i="1" dirty="0">
                <a:solidFill>
                  <a:schemeClr val="accent4">
                    <a:lumMod val="75000"/>
                    <a:lumOff val="25000"/>
                  </a:schemeClr>
                </a:solidFill>
                <a:latin typeface="Times New Roman" pitchFamily="18" charset="0"/>
                <a:cs typeface="Times New Roman" pitchFamily="18" charset="0"/>
              </a:endParaRPr>
            </a:p>
          </p:txBody>
        </p:sp>
        <p:sp>
          <p:nvSpPr>
            <p:cNvPr id="52" name="Round Same Side Corner Rectangle 51"/>
            <p:cNvSpPr/>
            <p:nvPr/>
          </p:nvSpPr>
          <p:spPr bwMode="gray">
            <a:xfrm>
              <a:off x="5634264" y="2424752"/>
              <a:ext cx="1519464" cy="417234"/>
            </a:xfrm>
            <a:prstGeom prst="round2SameRect">
              <a:avLst>
                <a:gd name="adj1" fmla="val 50000"/>
                <a:gd name="adj2" fmla="val 0"/>
              </a:avLst>
            </a:prstGeom>
            <a:solidFill>
              <a:srgbClr val="006699"/>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4</a:t>
              </a:r>
            </a:p>
          </p:txBody>
        </p:sp>
        <p:sp>
          <p:nvSpPr>
            <p:cNvPr id="53" name="Rectangle 16"/>
            <p:cNvSpPr>
              <a:spLocks noChangeArrowheads="1"/>
            </p:cNvSpPr>
            <p:nvPr/>
          </p:nvSpPr>
          <p:spPr bwMode="gray">
            <a:xfrm>
              <a:off x="7391587" y="2885622"/>
              <a:ext cx="1514741" cy="2143578"/>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Tổ</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chức</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đào</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tạo</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bồi</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dưỡng</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nâng</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cao</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trình</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độ</a:t>
              </a:r>
              <a:r>
                <a:rPr lang="en-US" b="1" i="1" dirty="0">
                  <a:solidFill>
                    <a:schemeClr val="accent4">
                      <a:lumMod val="75000"/>
                      <a:lumOff val="25000"/>
                    </a:schemeClr>
                  </a:solidFill>
                  <a:latin typeface="Times New Roman" pitchFamily="18" charset="0"/>
                  <a:cs typeface="Times New Roman" pitchFamily="18" charset="0"/>
                </a:rPr>
                <a:t>, </a:t>
              </a:r>
            </a:p>
            <a:p>
              <a:pPr algn="ctr" eaLnBrk="0" fontAlgn="auto" hangingPunct="0">
                <a:spcBef>
                  <a:spcPts val="0"/>
                </a:spcBef>
                <a:spcAft>
                  <a:spcPts val="0"/>
                </a:spcAft>
                <a:defRPr/>
              </a:pPr>
              <a:r>
                <a:rPr lang="en-US" b="1" i="1" dirty="0" err="1">
                  <a:solidFill>
                    <a:schemeClr val="accent4">
                      <a:lumMod val="75000"/>
                      <a:lumOff val="25000"/>
                    </a:schemeClr>
                  </a:solidFill>
                  <a:latin typeface="Times New Roman" pitchFamily="18" charset="0"/>
                  <a:cs typeface="Times New Roman" pitchFamily="18" charset="0"/>
                </a:rPr>
                <a:t>năng</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lực</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ứng</a:t>
              </a:r>
              <a:r>
                <a:rPr lang="en-US" b="1" i="1" dirty="0">
                  <a:solidFill>
                    <a:schemeClr val="accent4">
                      <a:lumMod val="75000"/>
                      <a:lumOff val="25000"/>
                    </a:schemeClr>
                  </a:solidFill>
                  <a:latin typeface="Times New Roman" pitchFamily="18" charset="0"/>
                  <a:cs typeface="Times New Roman" pitchFamily="18" charset="0"/>
                </a:rPr>
                <a:t> </a:t>
              </a:r>
              <a:r>
                <a:rPr lang="en-US" b="1" i="1" dirty="0" err="1">
                  <a:solidFill>
                    <a:schemeClr val="accent4">
                      <a:lumMod val="75000"/>
                      <a:lumOff val="25000"/>
                    </a:schemeClr>
                  </a:solidFill>
                  <a:latin typeface="Times New Roman" pitchFamily="18" charset="0"/>
                  <a:cs typeface="Times New Roman" pitchFamily="18" charset="0"/>
                </a:rPr>
                <a:t>dụng</a:t>
              </a:r>
              <a:r>
                <a:rPr lang="en-US" b="1" i="1" dirty="0">
                  <a:solidFill>
                    <a:schemeClr val="accent4">
                      <a:lumMod val="75000"/>
                      <a:lumOff val="25000"/>
                    </a:schemeClr>
                  </a:solidFill>
                  <a:latin typeface="Times New Roman" pitchFamily="18" charset="0"/>
                  <a:cs typeface="Times New Roman" pitchFamily="18" charset="0"/>
                </a:rPr>
                <a:t> CNTT</a:t>
              </a:r>
            </a:p>
          </p:txBody>
        </p:sp>
        <p:sp>
          <p:nvSpPr>
            <p:cNvPr id="54" name="Round Same Side Corner Rectangle 53"/>
            <p:cNvSpPr/>
            <p:nvPr/>
          </p:nvSpPr>
          <p:spPr bwMode="gray">
            <a:xfrm>
              <a:off x="7386864" y="2466522"/>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5</a:t>
              </a:r>
            </a:p>
          </p:txBody>
        </p:sp>
        <p:cxnSp>
          <p:nvCxnSpPr>
            <p:cNvPr id="48152" name="Straight Connector 55"/>
            <p:cNvCxnSpPr>
              <a:cxnSpLocks noChangeShapeType="1"/>
            </p:cNvCxnSpPr>
            <p:nvPr/>
          </p:nvCxnSpPr>
          <p:spPr bwMode="auto">
            <a:xfrm rot="5400000" flipH="1" flipV="1">
              <a:off x="837407" y="2132806"/>
              <a:ext cx="457200" cy="1587"/>
            </a:xfrm>
            <a:prstGeom prst="line">
              <a:avLst/>
            </a:prstGeom>
            <a:noFill/>
            <a:ln w="9525" algn="ctr">
              <a:solidFill>
                <a:schemeClr val="tx1"/>
              </a:solidFill>
              <a:round/>
              <a:headEnd/>
              <a:tailEnd/>
            </a:ln>
          </p:spPr>
        </p:cxnSp>
        <p:cxnSp>
          <p:nvCxnSpPr>
            <p:cNvPr id="48153" name="Straight Connector 56"/>
            <p:cNvCxnSpPr>
              <a:cxnSpLocks noChangeShapeType="1"/>
            </p:cNvCxnSpPr>
            <p:nvPr/>
          </p:nvCxnSpPr>
          <p:spPr bwMode="auto">
            <a:xfrm rot="5400000" flipH="1" flipV="1">
              <a:off x="2590007" y="2132806"/>
              <a:ext cx="457200" cy="1587"/>
            </a:xfrm>
            <a:prstGeom prst="line">
              <a:avLst/>
            </a:prstGeom>
            <a:noFill/>
            <a:ln w="9525" algn="ctr">
              <a:solidFill>
                <a:schemeClr val="tx1"/>
              </a:solidFill>
              <a:round/>
              <a:headEnd/>
              <a:tailEnd/>
            </a:ln>
          </p:spPr>
        </p:cxnSp>
        <p:cxnSp>
          <p:nvCxnSpPr>
            <p:cNvPr id="48154" name="Straight Connector 58"/>
            <p:cNvCxnSpPr>
              <a:cxnSpLocks noChangeShapeType="1"/>
            </p:cNvCxnSpPr>
            <p:nvPr/>
          </p:nvCxnSpPr>
          <p:spPr bwMode="auto">
            <a:xfrm rot="5400000" flipH="1" flipV="1">
              <a:off x="6116638" y="2166937"/>
              <a:ext cx="457200" cy="3175"/>
            </a:xfrm>
            <a:prstGeom prst="line">
              <a:avLst/>
            </a:prstGeom>
            <a:noFill/>
            <a:ln w="9525" algn="ctr">
              <a:solidFill>
                <a:schemeClr val="tx1"/>
              </a:solidFill>
              <a:round/>
              <a:headEnd/>
              <a:tailEnd/>
            </a:ln>
          </p:spPr>
        </p:cxnSp>
        <p:cxnSp>
          <p:nvCxnSpPr>
            <p:cNvPr id="48155" name="Straight Connector 59"/>
            <p:cNvCxnSpPr>
              <a:cxnSpLocks noChangeShapeType="1"/>
            </p:cNvCxnSpPr>
            <p:nvPr/>
          </p:nvCxnSpPr>
          <p:spPr bwMode="auto">
            <a:xfrm rot="5400000" flipH="1" flipV="1">
              <a:off x="7888287" y="2187576"/>
              <a:ext cx="523875" cy="6350"/>
            </a:xfrm>
            <a:prstGeom prst="line">
              <a:avLst/>
            </a:prstGeom>
            <a:noFill/>
            <a:ln w="9525" algn="ctr">
              <a:solidFill>
                <a:schemeClr val="tx1"/>
              </a:solidFill>
              <a:round/>
              <a:headEnd/>
              <a:tailEnd/>
            </a:ln>
          </p:spPr>
        </p:cxnSp>
        <p:cxnSp>
          <p:nvCxnSpPr>
            <p:cNvPr id="48156" name="Straight Connector 61"/>
            <p:cNvCxnSpPr>
              <a:cxnSpLocks noChangeShapeType="1"/>
            </p:cNvCxnSpPr>
            <p:nvPr/>
          </p:nvCxnSpPr>
          <p:spPr bwMode="auto">
            <a:xfrm>
              <a:off x="1081088" y="1905000"/>
              <a:ext cx="7086600" cy="1588"/>
            </a:xfrm>
            <a:prstGeom prst="line">
              <a:avLst/>
            </a:prstGeom>
            <a:noFill/>
            <a:ln w="9525" algn="ctr">
              <a:solidFill>
                <a:schemeClr val="tx1"/>
              </a:solidFill>
              <a:round/>
              <a:headEnd/>
              <a:tailEnd/>
            </a:ln>
          </p:spPr>
        </p:cxnSp>
        <p:cxnSp>
          <p:nvCxnSpPr>
            <p:cNvPr id="48157" name="Straight Connector 64"/>
            <p:cNvCxnSpPr>
              <a:cxnSpLocks noChangeShapeType="1"/>
            </p:cNvCxnSpPr>
            <p:nvPr/>
          </p:nvCxnSpPr>
          <p:spPr bwMode="auto">
            <a:xfrm rot="5400000" flipH="1" flipV="1">
              <a:off x="4343401" y="1676400"/>
              <a:ext cx="457200" cy="3175"/>
            </a:xfrm>
            <a:prstGeom prst="line">
              <a:avLst/>
            </a:prstGeom>
            <a:noFill/>
            <a:ln w="9525" algn="ctr">
              <a:solidFill>
                <a:schemeClr val="tx1"/>
              </a:solidFill>
              <a:round/>
              <a:headEnd/>
              <a:tailEnd/>
            </a:ln>
          </p:spPr>
        </p:cxnSp>
        <p:cxnSp>
          <p:nvCxnSpPr>
            <p:cNvPr id="48158" name="Straight Connector 66"/>
            <p:cNvCxnSpPr>
              <a:cxnSpLocks noChangeShapeType="1"/>
            </p:cNvCxnSpPr>
            <p:nvPr/>
          </p:nvCxnSpPr>
          <p:spPr bwMode="auto">
            <a:xfrm rot="5400000" flipH="1" flipV="1">
              <a:off x="4344194" y="2148681"/>
              <a:ext cx="457200" cy="1588"/>
            </a:xfrm>
            <a:prstGeom prst="line">
              <a:avLst/>
            </a:prstGeom>
            <a:noFill/>
            <a:ln w="9525" algn="ctr">
              <a:solidFill>
                <a:schemeClr val="tx1"/>
              </a:solidFill>
              <a:round/>
              <a:headEnd/>
              <a:tailEnd/>
            </a:ln>
          </p:spPr>
        </p:cxnSp>
        <p:sp>
          <p:nvSpPr>
            <p:cNvPr id="68" name="Rectangle 67"/>
            <p:cNvSpPr/>
            <p:nvPr/>
          </p:nvSpPr>
          <p:spPr>
            <a:xfrm>
              <a:off x="2971800" y="942975"/>
              <a:ext cx="3140075" cy="369888"/>
            </a:xfrm>
            <a:prstGeom prst="rect">
              <a:avLst/>
            </a:prstGeom>
          </p:spPr>
          <p:txBody>
            <a:bodyPr wrap="none">
              <a:spAutoFit/>
            </a:bodyPr>
            <a:lstStyle/>
            <a:p>
              <a:pPr algn="ctr" eaLnBrk="0" fontAlgn="auto" hangingPunct="0">
                <a:spcBef>
                  <a:spcPts val="0"/>
                </a:spcBef>
                <a:spcAft>
                  <a:spcPts val="0"/>
                </a:spcAft>
                <a:defRPr/>
              </a:pPr>
              <a:r>
                <a:rPr lang="en-US" b="1" dirty="0">
                  <a:solidFill>
                    <a:srgbClr val="FFFFFF"/>
                  </a:solidFill>
                  <a:effectLst>
                    <a:outerShdw blurRad="38100" dist="38100" dir="2700000" algn="tl">
                      <a:srgbClr val="000000"/>
                    </a:outerShdw>
                  </a:effectLst>
                  <a:latin typeface="+mn-lt"/>
                  <a:cs typeface="Times New Roman" pitchFamily="18" charset="0"/>
                </a:rPr>
                <a:t>GIẢI PHÁP THỰC HIỆN</a:t>
              </a: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31788" y="1562100"/>
            <a:ext cx="1646237" cy="3543300"/>
          </a:xfrm>
          <a:prstGeom prst="roundRect">
            <a:avLst>
              <a:gd name="adj" fmla="val 4329"/>
            </a:avLst>
          </a:prstGeom>
          <a:solidFill>
            <a:schemeClr val="bg1"/>
          </a:solidFill>
          <a:ln w="3175">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solidFill>
                <a:schemeClr val="accent4">
                  <a:lumMod val="75000"/>
                  <a:lumOff val="25000"/>
                </a:schemeClr>
              </a:solidFill>
              <a:latin typeface="Times New Roman" pitchFamily="18" charset="0"/>
              <a:cs typeface="Times New Roman" pitchFamily="18" charset="0"/>
            </a:endParaRPr>
          </a:p>
          <a:p>
            <a:pPr algn="ctr" fontAlgn="auto">
              <a:spcBef>
                <a:spcPts val="0"/>
              </a:spcBef>
              <a:spcAft>
                <a:spcPts val="0"/>
              </a:spcAft>
              <a:defRPr/>
            </a:pPr>
            <a:endParaRPr lang="en-US" sz="1600" dirty="0">
              <a:solidFill>
                <a:schemeClr val="accent4">
                  <a:lumMod val="75000"/>
                  <a:lumOff val="25000"/>
                </a:schemeClr>
              </a:solidFill>
              <a:latin typeface="Times New Roman" pitchFamily="18" charset="0"/>
              <a:cs typeface="Times New Roman" pitchFamily="18" charset="0"/>
            </a:endParaRPr>
          </a:p>
          <a:p>
            <a:pPr algn="ctr" fontAlgn="auto">
              <a:spcBef>
                <a:spcPts val="0"/>
              </a:spcBef>
              <a:spcAft>
                <a:spcPts val="0"/>
              </a:spcAft>
              <a:defRPr/>
            </a:pPr>
            <a:endParaRPr lang="en-US" sz="1600" dirty="0" smtClean="0">
              <a:solidFill>
                <a:schemeClr val="accent4">
                  <a:lumMod val="75000"/>
                  <a:lumOff val="25000"/>
                </a:schemeClr>
              </a:solidFill>
              <a:latin typeface="Times New Roman" pitchFamily="18" charset="0"/>
              <a:cs typeface="Times New Roman" pitchFamily="18" charset="0"/>
            </a:endParaRPr>
          </a:p>
          <a:p>
            <a:pPr algn="ctr" fontAlgn="auto">
              <a:spcBef>
                <a:spcPts val="0"/>
              </a:spcBef>
              <a:spcAft>
                <a:spcPts val="0"/>
              </a:spcAft>
              <a:defRPr/>
            </a:pPr>
            <a:r>
              <a:rPr lang="en-US" sz="1600" dirty="0" err="1" smtClean="0">
                <a:solidFill>
                  <a:schemeClr val="accent4">
                    <a:lumMod val="75000"/>
                    <a:lumOff val="25000"/>
                  </a:schemeClr>
                </a:solidFill>
                <a:latin typeface="Times New Roman" pitchFamily="18" charset="0"/>
                <a:cs typeface="Times New Roman" pitchFamily="18" charset="0"/>
              </a:rPr>
              <a:t>Tiếp</a:t>
            </a:r>
            <a:r>
              <a:rPr lang="en-US" sz="1600" dirty="0" smtClean="0">
                <a:solidFill>
                  <a:schemeClr val="accent4">
                    <a:lumMod val="75000"/>
                    <a:lumOff val="25000"/>
                  </a:schemeClr>
                </a:solidFill>
                <a:latin typeface="Times New Roman" pitchFamily="18" charset="0"/>
                <a:cs typeface="Times New Roman" pitchFamily="18" charset="0"/>
              </a:rPr>
              <a:t> </a:t>
            </a:r>
            <a:r>
              <a:rPr lang="en-US" sz="1600" dirty="0" err="1" smtClean="0">
                <a:solidFill>
                  <a:schemeClr val="accent4">
                    <a:lumMod val="75000"/>
                    <a:lumOff val="25000"/>
                  </a:schemeClr>
                </a:solidFill>
                <a:latin typeface="Times New Roman" pitchFamily="18" charset="0"/>
                <a:cs typeface="Times New Roman" pitchFamily="18" charset="0"/>
              </a:rPr>
              <a:t>nhận</a:t>
            </a:r>
            <a:r>
              <a:rPr lang="en-US" sz="1600" dirty="0" smtClean="0">
                <a:solidFill>
                  <a:schemeClr val="accent4">
                    <a:lumMod val="75000"/>
                    <a:lumOff val="25000"/>
                  </a:schemeClr>
                </a:solidFill>
                <a:latin typeface="Times New Roman" pitchFamily="18" charset="0"/>
                <a:cs typeface="Times New Roman" pitchFamily="18" charset="0"/>
              </a:rPr>
              <a:t> </a:t>
            </a:r>
            <a:r>
              <a:rPr lang="en-US" sz="1600" dirty="0" err="1" smtClean="0">
                <a:solidFill>
                  <a:schemeClr val="accent4">
                    <a:lumMod val="75000"/>
                    <a:lumOff val="25000"/>
                  </a:schemeClr>
                </a:solidFill>
                <a:latin typeface="Times New Roman" pitchFamily="18" charset="0"/>
                <a:cs typeface="Times New Roman" pitchFamily="18" charset="0"/>
              </a:rPr>
              <a:t>trang</a:t>
            </a:r>
            <a:r>
              <a:rPr lang="en-US" sz="1600" dirty="0" smtClean="0">
                <a:solidFill>
                  <a:schemeClr val="accent4">
                    <a:lumMod val="75000"/>
                    <a:lumOff val="25000"/>
                  </a:schemeClr>
                </a:solidFill>
                <a:latin typeface="Times New Roman" pitchFamily="18" charset="0"/>
                <a:cs typeface="Times New Roman" pitchFamily="18" charset="0"/>
              </a:rPr>
              <a:t> </a:t>
            </a:r>
            <a:r>
              <a:rPr lang="en-US" sz="1600" dirty="0" err="1" smtClean="0">
                <a:solidFill>
                  <a:schemeClr val="accent4">
                    <a:lumMod val="75000"/>
                    <a:lumOff val="25000"/>
                  </a:schemeClr>
                </a:solidFill>
                <a:latin typeface="Times New Roman" pitchFamily="18" charset="0"/>
                <a:cs typeface="Times New Roman" pitchFamily="18" charset="0"/>
              </a:rPr>
              <a:t>thiết</a:t>
            </a:r>
            <a:r>
              <a:rPr lang="en-US" sz="1600" dirty="0" smtClean="0">
                <a:solidFill>
                  <a:schemeClr val="accent4">
                    <a:lumMod val="75000"/>
                    <a:lumOff val="25000"/>
                  </a:schemeClr>
                </a:solidFill>
                <a:latin typeface="Times New Roman" pitchFamily="18" charset="0"/>
                <a:cs typeface="Times New Roman" pitchFamily="18" charset="0"/>
              </a:rPr>
              <a:t> </a:t>
            </a:r>
            <a:r>
              <a:rPr lang="en-US" sz="1600" dirty="0" err="1" smtClean="0">
                <a:solidFill>
                  <a:schemeClr val="accent4">
                    <a:lumMod val="75000"/>
                    <a:lumOff val="25000"/>
                  </a:schemeClr>
                </a:solidFill>
                <a:latin typeface="Times New Roman" pitchFamily="18" charset="0"/>
                <a:cs typeface="Times New Roman" pitchFamily="18" charset="0"/>
              </a:rPr>
              <a:t>bị</a:t>
            </a:r>
            <a:r>
              <a:rPr lang="en-US" sz="1600" dirty="0" smtClean="0">
                <a:solidFill>
                  <a:schemeClr val="accent4">
                    <a:lumMod val="75000"/>
                    <a:lumOff val="25000"/>
                  </a:schemeClr>
                </a:solidFill>
                <a:latin typeface="Times New Roman" pitchFamily="18" charset="0"/>
                <a:cs typeface="Times New Roman" pitchFamily="18" charset="0"/>
              </a:rPr>
              <a:t> CNTT; </a:t>
            </a:r>
            <a:r>
              <a:rPr lang="vi-VN" sz="1600" dirty="0" smtClean="0">
                <a:solidFill>
                  <a:schemeClr val="accent4">
                    <a:lumMod val="75000"/>
                    <a:lumOff val="25000"/>
                  </a:schemeClr>
                </a:solidFill>
                <a:latin typeface="Times New Roman" pitchFamily="18" charset="0"/>
                <a:cs typeface="Times New Roman" pitchFamily="18" charset="0"/>
              </a:rPr>
              <a:t>Xây </a:t>
            </a:r>
            <a:r>
              <a:rPr lang="vi-VN" sz="1600" dirty="0">
                <a:solidFill>
                  <a:schemeClr val="accent4">
                    <a:lumMod val="75000"/>
                    <a:lumOff val="25000"/>
                  </a:schemeClr>
                </a:solidFill>
                <a:latin typeface="Times New Roman" pitchFamily="18" charset="0"/>
                <a:cs typeface="Times New Roman" pitchFamily="18" charset="0"/>
              </a:rPr>
              <a:t>dựng Nội quy, Quy định trong quản lý, sử dụng, bảo quản tài sản nói chung và tài sản sử dụng trong lĩnh vực CNTT nói riêng. </a:t>
            </a:r>
            <a:endParaRPr lang="en-US" sz="1600" dirty="0">
              <a:solidFill>
                <a:schemeClr val="accent4">
                  <a:lumMod val="75000"/>
                  <a:lumOff val="25000"/>
                </a:schemeClr>
              </a:solidFill>
            </a:endParaRPr>
          </a:p>
        </p:txBody>
      </p:sp>
      <p:grpSp>
        <p:nvGrpSpPr>
          <p:cNvPr id="8" name="Group 28"/>
          <p:cNvGrpSpPr>
            <a:grpSpLocks/>
          </p:cNvGrpSpPr>
          <p:nvPr/>
        </p:nvGrpSpPr>
        <p:grpSpPr bwMode="auto">
          <a:xfrm>
            <a:off x="206751" y="1704644"/>
            <a:ext cx="1063625" cy="620712"/>
            <a:chOff x="1719263" y="1719263"/>
            <a:chExt cx="1295399" cy="1023937"/>
          </a:xfrm>
          <a:solidFill>
            <a:srgbClr val="008000"/>
          </a:solidFill>
        </p:grpSpPr>
        <p:sp>
          <p:nvSpPr>
            <p:cNvPr id="9" name="Right Arrow 8"/>
            <p:cNvSpPr/>
            <p:nvPr/>
          </p:nvSpPr>
          <p:spPr>
            <a:xfrm>
              <a:off x="1719263" y="1719263"/>
              <a:ext cx="1295399" cy="1023937"/>
            </a:xfrm>
            <a:prstGeom prst="rightArrow">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Freeform 9"/>
            <p:cNvSpPr/>
            <p:nvPr/>
          </p:nvSpPr>
          <p:spPr>
            <a:xfrm>
              <a:off x="1719263" y="1866453"/>
              <a:ext cx="179388" cy="119459"/>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Lst>
              <a:ahLst/>
              <a:cxnLst>
                <a:cxn ang="0">
                  <a:pos x="connsiteX0" y="connsiteY0"/>
                </a:cxn>
                <a:cxn ang="0">
                  <a:pos x="connsiteX1" y="connsiteY1"/>
                </a:cxn>
                <a:cxn ang="0">
                  <a:pos x="connsiteX2" y="connsiteY2"/>
                </a:cxn>
                <a:cxn ang="0">
                  <a:pos x="connsiteX3" y="connsiteY3"/>
                </a:cxn>
              </a:cxnLst>
              <a:rect l="l" t="t" r="r" b="b"/>
              <a:pathLst>
                <a:path w="178594" h="119063">
                  <a:moveTo>
                    <a:pt x="0" y="116682"/>
                  </a:moveTo>
                  <a:cubicBezTo>
                    <a:pt x="28575" y="32544"/>
                    <a:pt x="126206" y="5557"/>
                    <a:pt x="178594" y="0"/>
                  </a:cubicBezTo>
                  <a:lnTo>
                    <a:pt x="178594" y="119063"/>
                  </a:lnTo>
                  <a:lnTo>
                    <a:pt x="0" y="116682"/>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1" name="Group 31"/>
          <p:cNvGrpSpPr>
            <a:grpSpLocks/>
          </p:cNvGrpSpPr>
          <p:nvPr/>
        </p:nvGrpSpPr>
        <p:grpSpPr bwMode="auto">
          <a:xfrm>
            <a:off x="1749184" y="1791956"/>
            <a:ext cx="284162" cy="442912"/>
            <a:chOff x="3641720" y="1857374"/>
            <a:chExt cx="649287" cy="657226"/>
          </a:xfrm>
          <a:solidFill>
            <a:srgbClr val="008000"/>
          </a:solidFill>
        </p:grpSpPr>
        <p:sp>
          <p:nvSpPr>
            <p:cNvPr id="12" name="Rectangle 11"/>
            <p:cNvSpPr/>
            <p:nvPr/>
          </p:nvSpPr>
          <p:spPr>
            <a:xfrm>
              <a:off x="3641720" y="1967975"/>
              <a:ext cx="649287" cy="546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Freeform 12"/>
            <p:cNvSpPr/>
            <p:nvPr/>
          </p:nvSpPr>
          <p:spPr>
            <a:xfrm flipH="1">
              <a:off x="4162420" y="1857374"/>
              <a:ext cx="128587" cy="112728"/>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88517"/>
                <a:gd name="connsiteY0" fmla="*/ 121859 h 121859"/>
                <a:gd name="connsiteX1" fmla="*/ 188517 w 188517"/>
                <a:gd name="connsiteY1" fmla="*/ 0 h 121859"/>
                <a:gd name="connsiteX2" fmla="*/ 188517 w 188517"/>
                <a:gd name="connsiteY2" fmla="*/ 119063 h 121859"/>
                <a:gd name="connsiteX3" fmla="*/ 0 w 188517"/>
                <a:gd name="connsiteY3" fmla="*/ 121859 h 121859"/>
              </a:gdLst>
              <a:ahLst/>
              <a:cxnLst>
                <a:cxn ang="0">
                  <a:pos x="connsiteX0" y="connsiteY0"/>
                </a:cxn>
                <a:cxn ang="0">
                  <a:pos x="connsiteX1" y="connsiteY1"/>
                </a:cxn>
                <a:cxn ang="0">
                  <a:pos x="connsiteX2" y="connsiteY2"/>
                </a:cxn>
                <a:cxn ang="0">
                  <a:pos x="connsiteX3" y="connsiteY3"/>
                </a:cxn>
              </a:cxnLst>
              <a:rect l="l" t="t" r="r" b="b"/>
              <a:pathLst>
                <a:path w="188517" h="121859">
                  <a:moveTo>
                    <a:pt x="0" y="121859"/>
                  </a:moveTo>
                  <a:cubicBezTo>
                    <a:pt x="28575" y="37721"/>
                    <a:pt x="136129" y="5557"/>
                    <a:pt x="188517" y="0"/>
                  </a:cubicBezTo>
                  <a:lnTo>
                    <a:pt x="188517" y="119063"/>
                  </a:lnTo>
                  <a:lnTo>
                    <a:pt x="0" y="121859"/>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9158" name="TextBox 63"/>
          <p:cNvSpPr txBox="1">
            <a:spLocks noChangeArrowheads="1"/>
          </p:cNvSpPr>
          <p:nvPr/>
        </p:nvSpPr>
        <p:spPr bwMode="auto">
          <a:xfrm>
            <a:off x="1216025" y="1833562"/>
            <a:ext cx="558800" cy="400050"/>
          </a:xfrm>
          <a:prstGeom prst="rect">
            <a:avLst/>
          </a:prstGeom>
          <a:noFill/>
          <a:ln w="9525">
            <a:noFill/>
            <a:miter lim="800000"/>
            <a:headEnd/>
            <a:tailEnd/>
          </a:ln>
        </p:spPr>
        <p:txBody>
          <a:bodyPr anchor="ctr">
            <a:spAutoFit/>
          </a:bodyPr>
          <a:lstStyle/>
          <a:p>
            <a:pPr algn="ctr"/>
            <a:r>
              <a:rPr lang="en-US" sz="2000" b="1">
                <a:solidFill>
                  <a:schemeClr val="accent1"/>
                </a:solidFill>
              </a:rPr>
              <a:t>01</a:t>
            </a:r>
          </a:p>
        </p:txBody>
      </p:sp>
      <p:sp>
        <p:nvSpPr>
          <p:cNvPr id="35" name="Rounded Rectangle 34"/>
          <p:cNvSpPr/>
          <p:nvPr/>
        </p:nvSpPr>
        <p:spPr>
          <a:xfrm>
            <a:off x="2530475" y="1597025"/>
            <a:ext cx="1646238" cy="3430587"/>
          </a:xfrm>
          <a:prstGeom prst="roundRect">
            <a:avLst>
              <a:gd name="adj" fmla="val 4329"/>
            </a:avLst>
          </a:prstGeom>
          <a:solidFill>
            <a:schemeClr val="bg1"/>
          </a:solidFill>
          <a:ln w="3175">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solidFill>
                <a:schemeClr val="accent4">
                  <a:lumMod val="75000"/>
                  <a:lumOff val="25000"/>
                </a:schemeClr>
              </a:solidFill>
              <a:latin typeface="Times New Roman" pitchFamily="18" charset="0"/>
              <a:cs typeface="Times New Roman" pitchFamily="18" charset="0"/>
            </a:endParaRPr>
          </a:p>
          <a:p>
            <a:pPr algn="ctr" fontAlgn="auto">
              <a:spcBef>
                <a:spcPts val="0"/>
              </a:spcBef>
              <a:spcAft>
                <a:spcPts val="0"/>
              </a:spcAft>
              <a:defRPr/>
            </a:pPr>
            <a:endParaRPr lang="en-US" sz="1600" dirty="0">
              <a:solidFill>
                <a:schemeClr val="accent4">
                  <a:lumMod val="75000"/>
                  <a:lumOff val="25000"/>
                </a:schemeClr>
              </a:solidFill>
              <a:latin typeface="Times New Roman" pitchFamily="18" charset="0"/>
              <a:cs typeface="Times New Roman" pitchFamily="18" charset="0"/>
            </a:endParaRPr>
          </a:p>
          <a:p>
            <a:pPr algn="ctr" fontAlgn="auto">
              <a:spcBef>
                <a:spcPts val="0"/>
              </a:spcBef>
              <a:spcAft>
                <a:spcPts val="0"/>
              </a:spcAft>
              <a:defRPr/>
            </a:pPr>
            <a:r>
              <a:rPr lang="vi-VN" sz="1600" dirty="0">
                <a:solidFill>
                  <a:schemeClr val="accent4">
                    <a:lumMod val="75000"/>
                    <a:lumOff val="25000"/>
                  </a:schemeClr>
                </a:solidFill>
                <a:latin typeface="Times New Roman" pitchFamily="18" charset="0"/>
                <a:cs typeface="Times New Roman" pitchFamily="18" charset="0"/>
              </a:rPr>
              <a:t>Bảo quản, duy trì, </a:t>
            </a:r>
            <a:r>
              <a:rPr lang="en-US" sz="1600" dirty="0" err="1" smtClean="0">
                <a:solidFill>
                  <a:schemeClr val="accent4">
                    <a:lumMod val="75000"/>
                    <a:lumOff val="25000"/>
                  </a:schemeClr>
                </a:solidFill>
                <a:latin typeface="Times New Roman" pitchFamily="18" charset="0"/>
                <a:cs typeface="Times New Roman" pitchFamily="18" charset="0"/>
              </a:rPr>
              <a:t>khai</a:t>
            </a:r>
            <a:r>
              <a:rPr lang="en-US" sz="1600" dirty="0" smtClean="0">
                <a:solidFill>
                  <a:schemeClr val="accent4">
                    <a:lumMod val="75000"/>
                    <a:lumOff val="25000"/>
                  </a:schemeClr>
                </a:solidFill>
                <a:latin typeface="Times New Roman" pitchFamily="18" charset="0"/>
                <a:cs typeface="Times New Roman" pitchFamily="18" charset="0"/>
              </a:rPr>
              <a:t> </a:t>
            </a:r>
            <a:r>
              <a:rPr lang="en-US" sz="1600" dirty="0" err="1" smtClean="0">
                <a:solidFill>
                  <a:schemeClr val="accent4">
                    <a:lumMod val="75000"/>
                    <a:lumOff val="25000"/>
                  </a:schemeClr>
                </a:solidFill>
                <a:latin typeface="Times New Roman" pitchFamily="18" charset="0"/>
                <a:cs typeface="Times New Roman" pitchFamily="18" charset="0"/>
              </a:rPr>
              <a:t>thác</a:t>
            </a:r>
            <a:r>
              <a:rPr lang="vi-VN" sz="1600" dirty="0" smtClean="0">
                <a:solidFill>
                  <a:schemeClr val="accent4">
                    <a:lumMod val="75000"/>
                    <a:lumOff val="25000"/>
                  </a:schemeClr>
                </a:solidFill>
                <a:latin typeface="Times New Roman" pitchFamily="18" charset="0"/>
                <a:cs typeface="Times New Roman" pitchFamily="18" charset="0"/>
              </a:rPr>
              <a:t> </a:t>
            </a:r>
            <a:r>
              <a:rPr lang="vi-VN" sz="1600" dirty="0">
                <a:solidFill>
                  <a:schemeClr val="accent4">
                    <a:lumMod val="75000"/>
                    <a:lumOff val="25000"/>
                  </a:schemeClr>
                </a:solidFill>
                <a:latin typeface="Times New Roman" pitchFamily="18" charset="0"/>
                <a:cs typeface="Times New Roman" pitchFamily="18" charset="0"/>
              </a:rPr>
              <a:t>hiệu quả hạ tầng được đầu tư; ƯDCNTT đồng bộ, hiệu quả trong quá trình Quản lý - Dạy – Học</a:t>
            </a:r>
            <a:endParaRPr lang="en-US" sz="1600" dirty="0">
              <a:solidFill>
                <a:schemeClr val="accent4">
                  <a:lumMod val="75000"/>
                  <a:lumOff val="25000"/>
                </a:schemeClr>
              </a:solidFill>
            </a:endParaRPr>
          </a:p>
        </p:txBody>
      </p:sp>
      <p:grpSp>
        <p:nvGrpSpPr>
          <p:cNvPr id="36" name="Group 28"/>
          <p:cNvGrpSpPr>
            <a:grpSpLocks/>
          </p:cNvGrpSpPr>
          <p:nvPr/>
        </p:nvGrpSpPr>
        <p:grpSpPr bwMode="auto">
          <a:xfrm>
            <a:off x="2405349" y="1739900"/>
            <a:ext cx="1063625" cy="620712"/>
            <a:chOff x="1719263" y="1719263"/>
            <a:chExt cx="1295399" cy="1023937"/>
          </a:xfrm>
          <a:solidFill>
            <a:srgbClr val="FFC409"/>
          </a:solidFill>
        </p:grpSpPr>
        <p:sp>
          <p:nvSpPr>
            <p:cNvPr id="37" name="Right Arrow 36"/>
            <p:cNvSpPr/>
            <p:nvPr/>
          </p:nvSpPr>
          <p:spPr>
            <a:xfrm>
              <a:off x="1719263" y="1719263"/>
              <a:ext cx="1295399" cy="1023937"/>
            </a:xfrm>
            <a:prstGeom prst="rightArrow">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Freeform 37"/>
            <p:cNvSpPr/>
            <p:nvPr/>
          </p:nvSpPr>
          <p:spPr>
            <a:xfrm>
              <a:off x="1719263" y="1866453"/>
              <a:ext cx="179388" cy="119459"/>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Lst>
              <a:ahLst/>
              <a:cxnLst>
                <a:cxn ang="0">
                  <a:pos x="connsiteX0" y="connsiteY0"/>
                </a:cxn>
                <a:cxn ang="0">
                  <a:pos x="connsiteX1" y="connsiteY1"/>
                </a:cxn>
                <a:cxn ang="0">
                  <a:pos x="connsiteX2" y="connsiteY2"/>
                </a:cxn>
                <a:cxn ang="0">
                  <a:pos x="connsiteX3" y="connsiteY3"/>
                </a:cxn>
              </a:cxnLst>
              <a:rect l="l" t="t" r="r" b="b"/>
              <a:pathLst>
                <a:path w="178594" h="119063">
                  <a:moveTo>
                    <a:pt x="0" y="116682"/>
                  </a:moveTo>
                  <a:cubicBezTo>
                    <a:pt x="28575" y="32544"/>
                    <a:pt x="126206" y="5557"/>
                    <a:pt x="178594" y="0"/>
                  </a:cubicBezTo>
                  <a:lnTo>
                    <a:pt x="178594" y="119063"/>
                  </a:lnTo>
                  <a:lnTo>
                    <a:pt x="0" y="116682"/>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9" name="Group 31"/>
          <p:cNvGrpSpPr>
            <a:grpSpLocks/>
          </p:cNvGrpSpPr>
          <p:nvPr/>
        </p:nvGrpSpPr>
        <p:grpSpPr bwMode="auto">
          <a:xfrm>
            <a:off x="3947782" y="1827212"/>
            <a:ext cx="284162" cy="442912"/>
            <a:chOff x="3641720" y="1857374"/>
            <a:chExt cx="649287" cy="657226"/>
          </a:xfrm>
          <a:solidFill>
            <a:srgbClr val="FFC409"/>
          </a:solidFill>
        </p:grpSpPr>
        <p:sp>
          <p:nvSpPr>
            <p:cNvPr id="40" name="Rectangle 39"/>
            <p:cNvSpPr/>
            <p:nvPr/>
          </p:nvSpPr>
          <p:spPr>
            <a:xfrm>
              <a:off x="3641720" y="1967975"/>
              <a:ext cx="649287" cy="546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Freeform 40"/>
            <p:cNvSpPr/>
            <p:nvPr/>
          </p:nvSpPr>
          <p:spPr>
            <a:xfrm flipH="1">
              <a:off x="4162420" y="1857374"/>
              <a:ext cx="128587" cy="112728"/>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88517"/>
                <a:gd name="connsiteY0" fmla="*/ 121859 h 121859"/>
                <a:gd name="connsiteX1" fmla="*/ 188517 w 188517"/>
                <a:gd name="connsiteY1" fmla="*/ 0 h 121859"/>
                <a:gd name="connsiteX2" fmla="*/ 188517 w 188517"/>
                <a:gd name="connsiteY2" fmla="*/ 119063 h 121859"/>
                <a:gd name="connsiteX3" fmla="*/ 0 w 188517"/>
                <a:gd name="connsiteY3" fmla="*/ 121859 h 121859"/>
              </a:gdLst>
              <a:ahLst/>
              <a:cxnLst>
                <a:cxn ang="0">
                  <a:pos x="connsiteX0" y="connsiteY0"/>
                </a:cxn>
                <a:cxn ang="0">
                  <a:pos x="connsiteX1" y="connsiteY1"/>
                </a:cxn>
                <a:cxn ang="0">
                  <a:pos x="connsiteX2" y="connsiteY2"/>
                </a:cxn>
                <a:cxn ang="0">
                  <a:pos x="connsiteX3" y="connsiteY3"/>
                </a:cxn>
              </a:cxnLst>
              <a:rect l="l" t="t" r="r" b="b"/>
              <a:pathLst>
                <a:path w="188517" h="121859">
                  <a:moveTo>
                    <a:pt x="0" y="121859"/>
                  </a:moveTo>
                  <a:cubicBezTo>
                    <a:pt x="28575" y="37721"/>
                    <a:pt x="136129" y="5557"/>
                    <a:pt x="188517" y="0"/>
                  </a:cubicBezTo>
                  <a:lnTo>
                    <a:pt x="188517" y="119063"/>
                  </a:lnTo>
                  <a:lnTo>
                    <a:pt x="0" y="121859"/>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9164" name="TextBox 63"/>
          <p:cNvSpPr txBox="1">
            <a:spLocks noChangeArrowheads="1"/>
          </p:cNvSpPr>
          <p:nvPr/>
        </p:nvSpPr>
        <p:spPr bwMode="auto">
          <a:xfrm>
            <a:off x="3414713" y="1868487"/>
            <a:ext cx="558800" cy="400050"/>
          </a:xfrm>
          <a:prstGeom prst="rect">
            <a:avLst/>
          </a:prstGeom>
          <a:noFill/>
          <a:ln w="9525">
            <a:noFill/>
            <a:miter lim="800000"/>
            <a:headEnd/>
            <a:tailEnd/>
          </a:ln>
        </p:spPr>
        <p:txBody>
          <a:bodyPr anchor="ctr">
            <a:spAutoFit/>
          </a:bodyPr>
          <a:lstStyle/>
          <a:p>
            <a:pPr algn="ctr"/>
            <a:r>
              <a:rPr lang="en-US" sz="2000" b="1">
                <a:solidFill>
                  <a:schemeClr val="accent1"/>
                </a:solidFill>
              </a:rPr>
              <a:t>02</a:t>
            </a:r>
          </a:p>
        </p:txBody>
      </p:sp>
      <p:sp>
        <p:nvSpPr>
          <p:cNvPr id="43" name="Rounded Rectangle 42"/>
          <p:cNvSpPr/>
          <p:nvPr/>
        </p:nvSpPr>
        <p:spPr>
          <a:xfrm>
            <a:off x="4862513" y="1598612"/>
            <a:ext cx="1646237" cy="3430588"/>
          </a:xfrm>
          <a:prstGeom prst="roundRect">
            <a:avLst>
              <a:gd name="adj" fmla="val 4329"/>
            </a:avLst>
          </a:prstGeom>
          <a:solidFill>
            <a:schemeClr val="bg1"/>
          </a:solidFill>
          <a:ln w="3175">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vi-VN" sz="1600" dirty="0">
                <a:solidFill>
                  <a:schemeClr val="accent4">
                    <a:lumMod val="75000"/>
                    <a:lumOff val="25000"/>
                  </a:schemeClr>
                </a:solidFill>
                <a:latin typeface="Times New Roman" pitchFamily="18" charset="0"/>
                <a:cs typeface="Times New Roman" pitchFamily="18" charset="0"/>
              </a:rPr>
              <a:t>Chủ động tổ chức  tự bồi dưỡng nâng cao trình độ, kỹ năng ƯDCNTT cho đội ngũ CB, GV, NV của trường</a:t>
            </a:r>
            <a:endParaRPr lang="en-US" sz="1600" dirty="0">
              <a:solidFill>
                <a:schemeClr val="accent4">
                  <a:lumMod val="75000"/>
                  <a:lumOff val="25000"/>
                </a:schemeClr>
              </a:solidFill>
            </a:endParaRPr>
          </a:p>
        </p:txBody>
      </p:sp>
      <p:grpSp>
        <p:nvGrpSpPr>
          <p:cNvPr id="44" name="Group 28"/>
          <p:cNvGrpSpPr>
            <a:grpSpLocks/>
          </p:cNvGrpSpPr>
          <p:nvPr/>
        </p:nvGrpSpPr>
        <p:grpSpPr bwMode="auto">
          <a:xfrm>
            <a:off x="4737807" y="1741487"/>
            <a:ext cx="1063625" cy="620712"/>
            <a:chOff x="1719263" y="1719263"/>
            <a:chExt cx="1295399" cy="1023937"/>
          </a:xfrm>
          <a:solidFill>
            <a:srgbClr val="C00000"/>
          </a:solidFill>
        </p:grpSpPr>
        <p:sp>
          <p:nvSpPr>
            <p:cNvPr id="45" name="Right Arrow 44"/>
            <p:cNvSpPr/>
            <p:nvPr/>
          </p:nvSpPr>
          <p:spPr>
            <a:xfrm>
              <a:off x="1719263" y="1719263"/>
              <a:ext cx="1295399" cy="1023937"/>
            </a:xfrm>
            <a:prstGeom prst="rightArrow">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Freeform 45"/>
            <p:cNvSpPr/>
            <p:nvPr/>
          </p:nvSpPr>
          <p:spPr>
            <a:xfrm>
              <a:off x="1719263" y="1866453"/>
              <a:ext cx="179388" cy="119459"/>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Lst>
              <a:ahLst/>
              <a:cxnLst>
                <a:cxn ang="0">
                  <a:pos x="connsiteX0" y="connsiteY0"/>
                </a:cxn>
                <a:cxn ang="0">
                  <a:pos x="connsiteX1" y="connsiteY1"/>
                </a:cxn>
                <a:cxn ang="0">
                  <a:pos x="connsiteX2" y="connsiteY2"/>
                </a:cxn>
                <a:cxn ang="0">
                  <a:pos x="connsiteX3" y="connsiteY3"/>
                </a:cxn>
              </a:cxnLst>
              <a:rect l="l" t="t" r="r" b="b"/>
              <a:pathLst>
                <a:path w="178594" h="119063">
                  <a:moveTo>
                    <a:pt x="0" y="116682"/>
                  </a:moveTo>
                  <a:cubicBezTo>
                    <a:pt x="28575" y="32544"/>
                    <a:pt x="126206" y="5557"/>
                    <a:pt x="178594" y="0"/>
                  </a:cubicBezTo>
                  <a:lnTo>
                    <a:pt x="178594" y="119063"/>
                  </a:lnTo>
                  <a:lnTo>
                    <a:pt x="0" y="116682"/>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47" name="Group 31"/>
          <p:cNvGrpSpPr>
            <a:grpSpLocks/>
          </p:cNvGrpSpPr>
          <p:nvPr/>
        </p:nvGrpSpPr>
        <p:grpSpPr bwMode="auto">
          <a:xfrm>
            <a:off x="6280240" y="1828799"/>
            <a:ext cx="284162" cy="442912"/>
            <a:chOff x="3641720" y="1857374"/>
            <a:chExt cx="649287" cy="657226"/>
          </a:xfrm>
          <a:solidFill>
            <a:srgbClr val="C00000"/>
          </a:solidFill>
        </p:grpSpPr>
        <p:sp>
          <p:nvSpPr>
            <p:cNvPr id="48" name="Rectangle 47"/>
            <p:cNvSpPr/>
            <p:nvPr/>
          </p:nvSpPr>
          <p:spPr>
            <a:xfrm>
              <a:off x="3641720" y="1967975"/>
              <a:ext cx="649287" cy="546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9" name="Freeform 48"/>
            <p:cNvSpPr/>
            <p:nvPr/>
          </p:nvSpPr>
          <p:spPr>
            <a:xfrm flipH="1">
              <a:off x="4162420" y="1857374"/>
              <a:ext cx="128587" cy="112728"/>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88517"/>
                <a:gd name="connsiteY0" fmla="*/ 121859 h 121859"/>
                <a:gd name="connsiteX1" fmla="*/ 188517 w 188517"/>
                <a:gd name="connsiteY1" fmla="*/ 0 h 121859"/>
                <a:gd name="connsiteX2" fmla="*/ 188517 w 188517"/>
                <a:gd name="connsiteY2" fmla="*/ 119063 h 121859"/>
                <a:gd name="connsiteX3" fmla="*/ 0 w 188517"/>
                <a:gd name="connsiteY3" fmla="*/ 121859 h 121859"/>
              </a:gdLst>
              <a:ahLst/>
              <a:cxnLst>
                <a:cxn ang="0">
                  <a:pos x="connsiteX0" y="connsiteY0"/>
                </a:cxn>
                <a:cxn ang="0">
                  <a:pos x="connsiteX1" y="connsiteY1"/>
                </a:cxn>
                <a:cxn ang="0">
                  <a:pos x="connsiteX2" y="connsiteY2"/>
                </a:cxn>
                <a:cxn ang="0">
                  <a:pos x="connsiteX3" y="connsiteY3"/>
                </a:cxn>
              </a:cxnLst>
              <a:rect l="l" t="t" r="r" b="b"/>
              <a:pathLst>
                <a:path w="188517" h="121859">
                  <a:moveTo>
                    <a:pt x="0" y="121859"/>
                  </a:moveTo>
                  <a:cubicBezTo>
                    <a:pt x="28575" y="37721"/>
                    <a:pt x="136129" y="5557"/>
                    <a:pt x="188517" y="0"/>
                  </a:cubicBezTo>
                  <a:lnTo>
                    <a:pt x="188517" y="119063"/>
                  </a:lnTo>
                  <a:lnTo>
                    <a:pt x="0" y="121859"/>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9170" name="TextBox 63"/>
          <p:cNvSpPr txBox="1">
            <a:spLocks noChangeArrowheads="1"/>
          </p:cNvSpPr>
          <p:nvPr/>
        </p:nvSpPr>
        <p:spPr bwMode="auto">
          <a:xfrm>
            <a:off x="5746750" y="1870075"/>
            <a:ext cx="558800" cy="400050"/>
          </a:xfrm>
          <a:prstGeom prst="rect">
            <a:avLst/>
          </a:prstGeom>
          <a:noFill/>
          <a:ln w="9525">
            <a:noFill/>
            <a:miter lim="800000"/>
            <a:headEnd/>
            <a:tailEnd/>
          </a:ln>
        </p:spPr>
        <p:txBody>
          <a:bodyPr anchor="ctr">
            <a:spAutoFit/>
          </a:bodyPr>
          <a:lstStyle/>
          <a:p>
            <a:pPr algn="ctr"/>
            <a:r>
              <a:rPr lang="en-US" sz="2000" b="1">
                <a:solidFill>
                  <a:schemeClr val="accent1"/>
                </a:solidFill>
              </a:rPr>
              <a:t>03</a:t>
            </a:r>
          </a:p>
        </p:txBody>
      </p:sp>
      <p:sp>
        <p:nvSpPr>
          <p:cNvPr id="51" name="Rounded Rectangle 50"/>
          <p:cNvSpPr/>
          <p:nvPr/>
        </p:nvSpPr>
        <p:spPr>
          <a:xfrm>
            <a:off x="7061200" y="1633537"/>
            <a:ext cx="1646238" cy="3430588"/>
          </a:xfrm>
          <a:prstGeom prst="roundRect">
            <a:avLst>
              <a:gd name="adj" fmla="val 4329"/>
            </a:avLst>
          </a:prstGeom>
          <a:solidFill>
            <a:schemeClr val="bg1"/>
          </a:solidFill>
          <a:ln w="3175">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solidFill>
                <a:schemeClr val="accent4">
                  <a:lumMod val="75000"/>
                  <a:lumOff val="25000"/>
                </a:schemeClr>
              </a:solidFill>
              <a:latin typeface="Times New Roman" pitchFamily="18" charset="0"/>
              <a:cs typeface="Times New Roman" pitchFamily="18" charset="0"/>
            </a:endParaRPr>
          </a:p>
          <a:p>
            <a:pPr fontAlgn="auto">
              <a:spcBef>
                <a:spcPts val="0"/>
              </a:spcBef>
              <a:spcAft>
                <a:spcPts val="0"/>
              </a:spcAft>
              <a:defRPr/>
            </a:pPr>
            <a:endParaRPr lang="en-US" sz="1600" dirty="0">
              <a:solidFill>
                <a:schemeClr val="accent4">
                  <a:lumMod val="75000"/>
                  <a:lumOff val="25000"/>
                </a:schemeClr>
              </a:solidFill>
              <a:latin typeface="Times New Roman" pitchFamily="18" charset="0"/>
              <a:cs typeface="Times New Roman" pitchFamily="18" charset="0"/>
            </a:endParaRPr>
          </a:p>
          <a:p>
            <a:pPr algn="ctr" fontAlgn="auto">
              <a:spcBef>
                <a:spcPts val="0"/>
              </a:spcBef>
              <a:spcAft>
                <a:spcPts val="0"/>
              </a:spcAft>
              <a:defRPr/>
            </a:pPr>
            <a:endParaRPr lang="en-US" sz="1600" dirty="0">
              <a:solidFill>
                <a:schemeClr val="accent4">
                  <a:lumMod val="75000"/>
                  <a:lumOff val="25000"/>
                </a:schemeClr>
              </a:solidFill>
              <a:latin typeface="Times New Roman" pitchFamily="18" charset="0"/>
              <a:cs typeface="Times New Roman" pitchFamily="18" charset="0"/>
            </a:endParaRPr>
          </a:p>
          <a:p>
            <a:pPr algn="ctr" fontAlgn="auto">
              <a:spcBef>
                <a:spcPts val="0"/>
              </a:spcBef>
              <a:spcAft>
                <a:spcPts val="0"/>
              </a:spcAft>
              <a:defRPr/>
            </a:pPr>
            <a:r>
              <a:rPr lang="vi-VN" sz="1600" dirty="0">
                <a:solidFill>
                  <a:schemeClr val="accent4">
                    <a:lumMod val="75000"/>
                    <a:lumOff val="25000"/>
                  </a:schemeClr>
                </a:solidFill>
                <a:latin typeface="Times New Roman" pitchFamily="18" charset="0"/>
                <a:cs typeface="Times New Roman" pitchFamily="18" charset="0"/>
              </a:rPr>
              <a:t>Thường xuyên tự kiểm tra, đánh giá, rút kinh nghiệm và Báo cáo kết quả thực hiện công tác bảo quản, khai thác CSVC  và hiệu quả ứng dụng CNTT</a:t>
            </a:r>
            <a:endParaRPr lang="en-US" sz="1600" dirty="0">
              <a:solidFill>
                <a:schemeClr val="accent4">
                  <a:lumMod val="75000"/>
                  <a:lumOff val="25000"/>
                </a:schemeClr>
              </a:solidFill>
              <a:latin typeface="Times New Roman" pitchFamily="18" charset="0"/>
              <a:cs typeface="Times New Roman" pitchFamily="18" charset="0"/>
            </a:endParaRPr>
          </a:p>
        </p:txBody>
      </p:sp>
      <p:grpSp>
        <p:nvGrpSpPr>
          <p:cNvPr id="52" name="Group 28"/>
          <p:cNvGrpSpPr>
            <a:grpSpLocks/>
          </p:cNvGrpSpPr>
          <p:nvPr/>
        </p:nvGrpSpPr>
        <p:grpSpPr bwMode="auto">
          <a:xfrm>
            <a:off x="6936405" y="1776743"/>
            <a:ext cx="1063625" cy="620712"/>
            <a:chOff x="1719263" y="1719263"/>
            <a:chExt cx="1295399" cy="1023937"/>
          </a:xfrm>
          <a:solidFill>
            <a:srgbClr val="0033CC"/>
          </a:solidFill>
        </p:grpSpPr>
        <p:sp>
          <p:nvSpPr>
            <p:cNvPr id="53" name="Right Arrow 52"/>
            <p:cNvSpPr/>
            <p:nvPr/>
          </p:nvSpPr>
          <p:spPr>
            <a:xfrm>
              <a:off x="1719263" y="1719263"/>
              <a:ext cx="1295399" cy="1023937"/>
            </a:xfrm>
            <a:prstGeom prst="rightArrow">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Freeform 53"/>
            <p:cNvSpPr/>
            <p:nvPr/>
          </p:nvSpPr>
          <p:spPr>
            <a:xfrm>
              <a:off x="1719263" y="1866453"/>
              <a:ext cx="179388" cy="119459"/>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Lst>
              <a:ahLst/>
              <a:cxnLst>
                <a:cxn ang="0">
                  <a:pos x="connsiteX0" y="connsiteY0"/>
                </a:cxn>
                <a:cxn ang="0">
                  <a:pos x="connsiteX1" y="connsiteY1"/>
                </a:cxn>
                <a:cxn ang="0">
                  <a:pos x="connsiteX2" y="connsiteY2"/>
                </a:cxn>
                <a:cxn ang="0">
                  <a:pos x="connsiteX3" y="connsiteY3"/>
                </a:cxn>
              </a:cxnLst>
              <a:rect l="l" t="t" r="r" b="b"/>
              <a:pathLst>
                <a:path w="178594" h="119063">
                  <a:moveTo>
                    <a:pt x="0" y="116682"/>
                  </a:moveTo>
                  <a:cubicBezTo>
                    <a:pt x="28575" y="32544"/>
                    <a:pt x="126206" y="5557"/>
                    <a:pt x="178594" y="0"/>
                  </a:cubicBezTo>
                  <a:lnTo>
                    <a:pt x="178594" y="119063"/>
                  </a:lnTo>
                  <a:lnTo>
                    <a:pt x="0" y="116682"/>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5" name="Group 31"/>
          <p:cNvGrpSpPr>
            <a:grpSpLocks/>
          </p:cNvGrpSpPr>
          <p:nvPr/>
        </p:nvGrpSpPr>
        <p:grpSpPr bwMode="auto">
          <a:xfrm>
            <a:off x="8478838" y="1864055"/>
            <a:ext cx="284162" cy="442912"/>
            <a:chOff x="3641720" y="1857374"/>
            <a:chExt cx="649287" cy="657226"/>
          </a:xfrm>
          <a:solidFill>
            <a:srgbClr val="0033CC"/>
          </a:solidFill>
        </p:grpSpPr>
        <p:sp>
          <p:nvSpPr>
            <p:cNvPr id="56" name="Rectangle 55"/>
            <p:cNvSpPr/>
            <p:nvPr/>
          </p:nvSpPr>
          <p:spPr>
            <a:xfrm>
              <a:off x="3641720" y="1967975"/>
              <a:ext cx="649287" cy="546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Freeform 56"/>
            <p:cNvSpPr/>
            <p:nvPr/>
          </p:nvSpPr>
          <p:spPr>
            <a:xfrm flipH="1">
              <a:off x="4162420" y="1857374"/>
              <a:ext cx="128587" cy="112728"/>
            </a:xfrm>
            <a:custGeom>
              <a:avLst/>
              <a:gdLst>
                <a:gd name="connsiteX0" fmla="*/ 0 w 190500"/>
                <a:gd name="connsiteY0" fmla="*/ 119063 h 119063"/>
                <a:gd name="connsiteX1" fmla="*/ 190500 w 190500"/>
                <a:gd name="connsiteY1" fmla="*/ 0 h 119063"/>
                <a:gd name="connsiteX2" fmla="*/ 190500 w 190500"/>
                <a:gd name="connsiteY2" fmla="*/ 119063 h 119063"/>
                <a:gd name="connsiteX3" fmla="*/ 0 w 190500"/>
                <a:gd name="connsiteY3" fmla="*/ 119063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78594"/>
                <a:gd name="connsiteY0" fmla="*/ 116682 h 119063"/>
                <a:gd name="connsiteX1" fmla="*/ 178594 w 178594"/>
                <a:gd name="connsiteY1" fmla="*/ 0 h 119063"/>
                <a:gd name="connsiteX2" fmla="*/ 178594 w 178594"/>
                <a:gd name="connsiteY2" fmla="*/ 119063 h 119063"/>
                <a:gd name="connsiteX3" fmla="*/ 0 w 178594"/>
                <a:gd name="connsiteY3" fmla="*/ 116682 h 119063"/>
                <a:gd name="connsiteX0" fmla="*/ 0 w 188517"/>
                <a:gd name="connsiteY0" fmla="*/ 121859 h 121859"/>
                <a:gd name="connsiteX1" fmla="*/ 188517 w 188517"/>
                <a:gd name="connsiteY1" fmla="*/ 0 h 121859"/>
                <a:gd name="connsiteX2" fmla="*/ 188517 w 188517"/>
                <a:gd name="connsiteY2" fmla="*/ 119063 h 121859"/>
                <a:gd name="connsiteX3" fmla="*/ 0 w 188517"/>
                <a:gd name="connsiteY3" fmla="*/ 121859 h 121859"/>
              </a:gdLst>
              <a:ahLst/>
              <a:cxnLst>
                <a:cxn ang="0">
                  <a:pos x="connsiteX0" y="connsiteY0"/>
                </a:cxn>
                <a:cxn ang="0">
                  <a:pos x="connsiteX1" y="connsiteY1"/>
                </a:cxn>
                <a:cxn ang="0">
                  <a:pos x="connsiteX2" y="connsiteY2"/>
                </a:cxn>
                <a:cxn ang="0">
                  <a:pos x="connsiteX3" y="connsiteY3"/>
                </a:cxn>
              </a:cxnLst>
              <a:rect l="l" t="t" r="r" b="b"/>
              <a:pathLst>
                <a:path w="188517" h="121859">
                  <a:moveTo>
                    <a:pt x="0" y="121859"/>
                  </a:moveTo>
                  <a:cubicBezTo>
                    <a:pt x="28575" y="37721"/>
                    <a:pt x="136129" y="5557"/>
                    <a:pt x="188517" y="0"/>
                  </a:cubicBezTo>
                  <a:lnTo>
                    <a:pt x="188517" y="119063"/>
                  </a:lnTo>
                  <a:lnTo>
                    <a:pt x="0" y="121859"/>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9176" name="TextBox 63"/>
          <p:cNvSpPr txBox="1">
            <a:spLocks noChangeArrowheads="1"/>
          </p:cNvSpPr>
          <p:nvPr/>
        </p:nvSpPr>
        <p:spPr bwMode="auto">
          <a:xfrm>
            <a:off x="7945438" y="1905000"/>
            <a:ext cx="558800" cy="400050"/>
          </a:xfrm>
          <a:prstGeom prst="rect">
            <a:avLst/>
          </a:prstGeom>
          <a:noFill/>
          <a:ln w="9525">
            <a:noFill/>
            <a:miter lim="800000"/>
            <a:headEnd/>
            <a:tailEnd/>
          </a:ln>
        </p:spPr>
        <p:txBody>
          <a:bodyPr anchor="ctr">
            <a:spAutoFit/>
          </a:bodyPr>
          <a:lstStyle/>
          <a:p>
            <a:pPr algn="ctr"/>
            <a:r>
              <a:rPr lang="en-US" sz="2000" b="1">
                <a:solidFill>
                  <a:schemeClr val="accent1"/>
                </a:solidFill>
              </a:rPr>
              <a:t>04</a:t>
            </a:r>
          </a:p>
        </p:txBody>
      </p:sp>
      <p:sp>
        <p:nvSpPr>
          <p:cNvPr id="49177" name="TextBox 58"/>
          <p:cNvSpPr txBox="1">
            <a:spLocks noChangeArrowheads="1"/>
          </p:cNvSpPr>
          <p:nvPr/>
        </p:nvSpPr>
        <p:spPr bwMode="auto">
          <a:xfrm>
            <a:off x="1676400" y="174625"/>
            <a:ext cx="5638800" cy="368300"/>
          </a:xfrm>
          <a:prstGeom prst="rect">
            <a:avLst/>
          </a:prstGeom>
          <a:noFill/>
          <a:ln w="9525">
            <a:noFill/>
            <a:miter lim="800000"/>
            <a:headEnd/>
            <a:tailEnd/>
          </a:ln>
        </p:spPr>
        <p:txBody>
          <a:bodyPr>
            <a:spAutoFit/>
          </a:bodyPr>
          <a:lstStyle/>
          <a:p>
            <a:pPr algn="ctr"/>
            <a:r>
              <a:rPr lang="en-US" b="1">
                <a:solidFill>
                  <a:schemeClr val="bg1"/>
                </a:solidFill>
                <a:latin typeface="Verdana" pitchFamily="34" charset="0"/>
              </a:rPr>
              <a:t>NHIỆM VỤ TRỌNG TÂM CỦA NHÀ TRƯỜNG</a:t>
            </a:r>
          </a:p>
        </p:txBody>
      </p:sp>
      <p:sp>
        <p:nvSpPr>
          <p:cNvPr id="49178" name="Action Button: Home 41">
            <a:hlinkClick r:id="rId2" action="ppaction://hlinksldjump" highlightClick="1"/>
          </p:cNvPr>
          <p:cNvSpPr>
            <a:spLocks noChangeArrowheads="1"/>
          </p:cNvSpPr>
          <p:nvPr/>
        </p:nvSpPr>
        <p:spPr bwMode="auto">
          <a:xfrm>
            <a:off x="8382000" y="6018212"/>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0034" y="1524000"/>
            <a:ext cx="8143932" cy="2308324"/>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lnSpc>
                <a:spcPct val="150000"/>
              </a:lnSpc>
              <a:spcBef>
                <a:spcPts val="0"/>
              </a:spcBef>
              <a:spcAft>
                <a:spcPts val="0"/>
              </a:spcAft>
              <a:defRPr/>
            </a:pPr>
            <a:r>
              <a:rPr lang="en-US" sz="2400" b="1" dirty="0" err="1">
                <a:ln w="11430"/>
                <a:solidFill>
                  <a:srgbClr val="0070C0"/>
                </a:solidFill>
                <a:effectLst>
                  <a:outerShdw blurRad="50800" dist="39000" dir="5460000" algn="tl">
                    <a:srgbClr val="000000">
                      <a:alpha val="38000"/>
                    </a:srgbClr>
                  </a:outerShdw>
                </a:effectLst>
                <a:latin typeface="+mn-lt"/>
                <a:cs typeface="+mn-cs"/>
              </a:rPr>
              <a:t>Phần IV: Hướng dẫn triển khai mô hình</a:t>
            </a:r>
            <a:r>
              <a:rPr lang="en-US" sz="2400" b="1" dirty="0">
                <a:ln w="11430"/>
                <a:solidFill>
                  <a:srgbClr val="0070C0"/>
                </a:solidFill>
                <a:effectLst>
                  <a:outerShdw blurRad="50800" dist="39000" dir="5460000" algn="tl">
                    <a:srgbClr val="000000">
                      <a:alpha val="38000"/>
                    </a:srgbClr>
                  </a:outerShdw>
                </a:effectLst>
                <a:latin typeface="+mn-lt"/>
                <a:cs typeface="+mn-cs"/>
              </a:rPr>
              <a:t> </a:t>
            </a:r>
            <a:r>
              <a:rPr lang="en-US" sz="2400" b="1" dirty="0" smtClean="0">
                <a:ln w="11430"/>
                <a:solidFill>
                  <a:srgbClr val="0070C0"/>
                </a:solidFill>
                <a:effectLst>
                  <a:outerShdw blurRad="50800" dist="39000" dir="5460000" algn="tl">
                    <a:srgbClr val="000000">
                      <a:alpha val="38000"/>
                    </a:srgbClr>
                  </a:outerShdw>
                </a:effectLst>
                <a:latin typeface="+mn-lt"/>
                <a:cs typeface="+mn-cs"/>
              </a:rPr>
              <a:t>“</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Trường</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a:ln w="11430"/>
                <a:solidFill>
                  <a:srgbClr val="0070C0"/>
                </a:solidFill>
                <a:effectLst>
                  <a:outerShdw blurRad="50800" dist="39000" dir="5460000" algn="tl">
                    <a:srgbClr val="000000">
                      <a:alpha val="38000"/>
                    </a:srgbClr>
                  </a:outerShdw>
                </a:effectLst>
                <a:latin typeface="+mn-lt"/>
                <a:cs typeface="+mn-cs"/>
              </a:rPr>
              <a:t>học điện</a:t>
            </a:r>
            <a:r>
              <a:rPr lang="en-US" sz="2400" b="1" dirty="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tử</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a:ln w="11430"/>
                <a:solidFill>
                  <a:srgbClr val="0070C0"/>
                </a:solidFill>
                <a:effectLst>
                  <a:outerShdw blurRad="50800" dist="39000" dir="5460000" algn="tl">
                    <a:srgbClr val="000000">
                      <a:alpha val="38000"/>
                    </a:srgbClr>
                  </a:outerShdw>
                </a:effectLst>
                <a:latin typeface="+mn-lt"/>
                <a:cs typeface="+mn-cs"/>
              </a:rPr>
              <a:t>dành cho các trường </a:t>
            </a:r>
          </a:p>
          <a:p>
            <a:pPr algn="ctr" fontAlgn="auto">
              <a:lnSpc>
                <a:spcPct val="150000"/>
              </a:lnSpc>
              <a:spcBef>
                <a:spcPts val="0"/>
              </a:spcBef>
              <a:spcAft>
                <a:spcPts val="0"/>
              </a:spcAft>
              <a:defRPr/>
            </a:pPr>
            <a:r>
              <a:rPr lang="en-US" sz="2400" b="1" dirty="0" smtClean="0">
                <a:ln w="11430"/>
                <a:solidFill>
                  <a:srgbClr val="0070C0"/>
                </a:solidFill>
                <a:effectLst>
                  <a:outerShdw blurRad="50800" dist="39000" dir="5460000" algn="tl">
                    <a:srgbClr val="000000">
                      <a:alpha val="38000"/>
                    </a:srgbClr>
                  </a:outerShdw>
                </a:effectLst>
                <a:latin typeface="+mn-lt"/>
                <a:cs typeface="+mn-cs"/>
              </a:rPr>
              <a:t>MN, TH, THCS </a:t>
            </a:r>
            <a:r>
              <a:rPr lang="en-US" sz="2400" b="1" dirty="0" err="1">
                <a:ln w="11430"/>
                <a:solidFill>
                  <a:srgbClr val="0070C0"/>
                </a:solidFill>
                <a:effectLst>
                  <a:outerShdw blurRad="50800" dist="39000" dir="5460000" algn="tl">
                    <a:srgbClr val="000000">
                      <a:alpha val="38000"/>
                    </a:srgbClr>
                  </a:outerShdw>
                </a:effectLst>
                <a:latin typeface="+mn-lt"/>
                <a:cs typeface="+mn-cs"/>
              </a:rPr>
              <a:t>trên địa bàn Quận Long Biên</a:t>
            </a:r>
          </a:p>
          <a:p>
            <a:pPr algn="ctr" fontAlgn="auto">
              <a:lnSpc>
                <a:spcPct val="150000"/>
              </a:lnSpc>
              <a:spcBef>
                <a:spcPts val="0"/>
              </a:spcBef>
              <a:spcAft>
                <a:spcPts val="0"/>
              </a:spcAft>
              <a:defRPr/>
            </a:pPr>
            <a:r>
              <a:rPr lang="en-US" sz="2400" b="1" dirty="0">
                <a:ln w="11430"/>
                <a:solidFill>
                  <a:srgbClr val="0070C0"/>
                </a:solidFill>
                <a:effectLst>
                  <a:outerShdw blurRad="50800" dist="39000" dir="5460000" algn="tl">
                    <a:srgbClr val="000000">
                      <a:alpha val="38000"/>
                    </a:srgbClr>
                  </a:outerShdw>
                </a:effectLst>
                <a:latin typeface="+mn-lt"/>
                <a:cs typeface="+mn-cs"/>
              </a:rPr>
              <a:t> </a:t>
            </a:r>
            <a:r>
              <a:rPr lang="en-US" sz="2400" b="1" dirty="0" err="1" smtClean="0">
                <a:ln w="11430"/>
                <a:solidFill>
                  <a:srgbClr val="0070C0"/>
                </a:solidFill>
                <a:effectLst>
                  <a:outerShdw blurRad="50800" dist="39000" dir="5460000" algn="tl">
                    <a:srgbClr val="000000">
                      <a:alpha val="38000"/>
                    </a:srgbClr>
                  </a:outerShdw>
                </a:effectLst>
                <a:latin typeface="+mn-lt"/>
                <a:cs typeface="+mn-cs"/>
              </a:rPr>
              <a:t>Năm</a:t>
            </a:r>
            <a:r>
              <a:rPr lang="en-US" sz="2400" b="1" dirty="0" smtClean="0">
                <a:ln w="11430"/>
                <a:solidFill>
                  <a:srgbClr val="0070C0"/>
                </a:solidFill>
                <a:effectLst>
                  <a:outerShdw blurRad="50800" dist="39000" dir="5460000" algn="tl">
                    <a:srgbClr val="000000">
                      <a:alpha val="38000"/>
                    </a:srgbClr>
                  </a:outerShdw>
                </a:effectLst>
                <a:latin typeface="+mn-lt"/>
                <a:cs typeface="+mn-cs"/>
              </a:rPr>
              <a:t> </a:t>
            </a:r>
            <a:r>
              <a:rPr lang="en-US" sz="2400" b="1" dirty="0" err="1">
                <a:ln w="11430"/>
                <a:solidFill>
                  <a:srgbClr val="0070C0"/>
                </a:solidFill>
                <a:effectLst>
                  <a:outerShdw blurRad="50800" dist="39000" dir="5460000" algn="tl">
                    <a:srgbClr val="000000">
                      <a:alpha val="38000"/>
                    </a:srgbClr>
                  </a:outerShdw>
                </a:effectLst>
                <a:latin typeface="+mn-lt"/>
                <a:cs typeface="+mn-cs"/>
              </a:rPr>
              <a:t>học</a:t>
            </a:r>
            <a:r>
              <a:rPr lang="en-US" sz="2400" b="1" dirty="0">
                <a:ln w="11430"/>
                <a:solidFill>
                  <a:srgbClr val="0070C0"/>
                </a:solidFill>
                <a:effectLst>
                  <a:outerShdw blurRad="50800" dist="39000" dir="5460000" algn="tl">
                    <a:srgbClr val="000000">
                      <a:alpha val="38000"/>
                    </a:srgbClr>
                  </a:outerShdw>
                </a:effectLst>
                <a:latin typeface="+mn-lt"/>
                <a:cs typeface="+mn-cs"/>
              </a:rPr>
              <a:t> </a:t>
            </a:r>
            <a:r>
              <a:rPr lang="en-US" sz="2400" b="1" dirty="0" smtClean="0">
                <a:ln w="11430"/>
                <a:solidFill>
                  <a:srgbClr val="0070C0"/>
                </a:solidFill>
                <a:effectLst>
                  <a:outerShdw blurRad="50800" dist="39000" dir="5460000" algn="tl">
                    <a:srgbClr val="000000">
                      <a:alpha val="38000"/>
                    </a:srgbClr>
                  </a:outerShdw>
                </a:effectLst>
                <a:latin typeface="+mn-lt"/>
                <a:cs typeface="+mn-cs"/>
              </a:rPr>
              <a:t>2016 </a:t>
            </a:r>
            <a:r>
              <a:rPr lang="en-US" sz="2400" b="1" dirty="0">
                <a:ln w="11430"/>
                <a:solidFill>
                  <a:srgbClr val="0070C0"/>
                </a:solidFill>
                <a:effectLst>
                  <a:outerShdw blurRad="50800" dist="39000" dir="5460000" algn="tl">
                    <a:srgbClr val="000000">
                      <a:alpha val="38000"/>
                    </a:srgbClr>
                  </a:outerShdw>
                </a:effectLst>
                <a:latin typeface="+mn-lt"/>
                <a:cs typeface="+mn-cs"/>
              </a:rPr>
              <a:t>- </a:t>
            </a:r>
            <a:r>
              <a:rPr lang="en-US" sz="2400" b="1" dirty="0" smtClean="0">
                <a:ln w="11430"/>
                <a:solidFill>
                  <a:srgbClr val="0070C0"/>
                </a:solidFill>
                <a:effectLst>
                  <a:outerShdw blurRad="50800" dist="39000" dir="5460000" algn="tl">
                    <a:srgbClr val="000000">
                      <a:alpha val="38000"/>
                    </a:srgbClr>
                  </a:outerShdw>
                </a:effectLst>
                <a:latin typeface="+mn-lt"/>
                <a:cs typeface="+mn-cs"/>
              </a:rPr>
              <a:t>2017</a:t>
            </a:r>
            <a:endParaRPr lang="en-US" sz="2400" b="1" dirty="0">
              <a:ln w="11430"/>
              <a:solidFill>
                <a:srgbClr val="0070C0"/>
              </a:solidFill>
              <a:effectLst>
                <a:outerShdw blurRad="50800" dist="39000" dir="5460000" algn="tl">
                  <a:srgbClr val="000000">
                    <a:alpha val="38000"/>
                  </a:srgbClr>
                </a:outerShdw>
              </a:effectLst>
              <a:latin typeface="+mn-lt"/>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p:cNvGrpSpPr/>
          <p:nvPr/>
        </p:nvGrpSpPr>
        <p:grpSpPr>
          <a:xfrm>
            <a:off x="277812" y="1578039"/>
            <a:ext cx="8180388" cy="3908361"/>
            <a:chOff x="277812" y="1578039"/>
            <a:chExt cx="8180388" cy="3908361"/>
          </a:xfrm>
        </p:grpSpPr>
        <p:grpSp>
          <p:nvGrpSpPr>
            <p:cNvPr id="51201" name="Group 7"/>
            <p:cNvGrpSpPr>
              <a:grpSpLocks/>
            </p:cNvGrpSpPr>
            <p:nvPr/>
          </p:nvGrpSpPr>
          <p:grpSpPr bwMode="auto">
            <a:xfrm>
              <a:off x="914400" y="1676464"/>
              <a:ext cx="4425950" cy="533400"/>
              <a:chOff x="624" y="1152"/>
              <a:chExt cx="4080" cy="720"/>
            </a:xfrm>
          </p:grpSpPr>
          <p:sp>
            <p:nvSpPr>
              <p:cNvPr id="6" name="Rectangle 8"/>
              <p:cNvSpPr>
                <a:spLocks noChangeArrowheads="1"/>
              </p:cNvSpPr>
              <p:nvPr/>
            </p:nvSpPr>
            <p:spPr bwMode="gray">
              <a:xfrm rot="3419336">
                <a:off x="623" y="1200"/>
                <a:ext cx="673" cy="672"/>
              </a:xfrm>
              <a:prstGeom prst="rect">
                <a:avLst/>
              </a:prstGeom>
              <a:gradFill rotWithShape="1">
                <a:gsLst>
                  <a:gs pos="0">
                    <a:srgbClr val="1A72D2"/>
                  </a:gs>
                  <a:gs pos="100000">
                    <a:srgbClr val="1A72D2">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rgbClr val="1A72D2"/>
                </a:extrusionClr>
              </a:sp3d>
              <a:extLst/>
            </p:spPr>
            <p:txBody>
              <a:bodyPr wrap="none" anchor="ctr">
                <a:flatTx/>
              </a:bodyPr>
              <a:lstStyle/>
              <a:p>
                <a:pPr fontAlgn="auto">
                  <a:spcBef>
                    <a:spcPts val="0"/>
                  </a:spcBef>
                  <a:spcAft>
                    <a:spcPts val="0"/>
                  </a:spcAft>
                  <a:defRPr/>
                </a:pPr>
                <a:endParaRPr lang="en-US" kern="0">
                  <a:solidFill>
                    <a:srgbClr val="000000"/>
                  </a:solidFill>
                  <a:latin typeface="+mn-lt"/>
                  <a:cs typeface="+mn-cs"/>
                </a:endParaRPr>
              </a:p>
            </p:txBody>
          </p:sp>
          <p:grpSp>
            <p:nvGrpSpPr>
              <p:cNvPr id="51227" name="Group 9"/>
              <p:cNvGrpSpPr>
                <a:grpSpLocks/>
              </p:cNvGrpSpPr>
              <p:nvPr/>
            </p:nvGrpSpPr>
            <p:grpSpPr bwMode="auto">
              <a:xfrm>
                <a:off x="1288" y="1291"/>
                <a:ext cx="622" cy="96"/>
                <a:chOff x="2003" y="3439"/>
                <a:chExt cx="468" cy="245"/>
              </a:xfrm>
            </p:grpSpPr>
            <p:sp>
              <p:nvSpPr>
                <p:cNvPr id="21" name="Oval 10"/>
                <p:cNvSpPr>
                  <a:spLocks noChangeArrowheads="1"/>
                </p:cNvSpPr>
                <p:nvPr/>
              </p:nvSpPr>
              <p:spPr bwMode="gray">
                <a:xfrm>
                  <a:off x="2003" y="3440"/>
                  <a:ext cx="79" cy="241"/>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22" name="Rectangle 11"/>
                <p:cNvSpPr>
                  <a:spLocks noChangeArrowheads="1"/>
                </p:cNvSpPr>
                <p:nvPr/>
              </p:nvSpPr>
              <p:spPr bwMode="gray">
                <a:xfrm>
                  <a:off x="2051" y="3445"/>
                  <a:ext cx="388" cy="241"/>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23" name="Oval 12"/>
                <p:cNvSpPr>
                  <a:spLocks noChangeArrowheads="1"/>
                </p:cNvSpPr>
                <p:nvPr/>
              </p:nvSpPr>
              <p:spPr bwMode="gray">
                <a:xfrm>
                  <a:off x="2401" y="3445"/>
                  <a:ext cx="70" cy="235"/>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12700">
                  <a:solidFill>
                    <a:srgbClr val="FFFFFF"/>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24" name="Oval 13"/>
                <p:cNvSpPr>
                  <a:spLocks noChangeArrowheads="1"/>
                </p:cNvSpPr>
                <p:nvPr/>
              </p:nvSpPr>
              <p:spPr bwMode="gray">
                <a:xfrm>
                  <a:off x="2438" y="3522"/>
                  <a:ext cx="20" cy="66"/>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grpSp>
          <p:sp>
            <p:nvSpPr>
              <p:cNvPr id="8" name="Rectangle 14"/>
              <p:cNvSpPr>
                <a:spLocks noChangeArrowheads="1"/>
              </p:cNvSpPr>
              <p:nvPr/>
            </p:nvSpPr>
            <p:spPr bwMode="gray">
              <a:xfrm rot="3419336">
                <a:off x="1775" y="1153"/>
                <a:ext cx="673" cy="672"/>
              </a:xfrm>
              <a:prstGeom prst="rect">
                <a:avLst/>
              </a:prstGeom>
              <a:solidFill>
                <a:srgbClr val="E5730B"/>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rgbClr val="E5730B"/>
                </a:extrusionClr>
              </a:sp3d>
              <a:extLst/>
            </p:spPr>
            <p:txBody>
              <a:bodyPr wrap="none" anchor="ctr">
                <a:flatTx/>
              </a:bodyPr>
              <a:lstStyle/>
              <a:p>
                <a:pPr fontAlgn="auto">
                  <a:spcBef>
                    <a:spcPts val="0"/>
                  </a:spcBef>
                  <a:spcAft>
                    <a:spcPts val="0"/>
                  </a:spcAft>
                  <a:defRPr/>
                </a:pPr>
                <a:endParaRPr lang="en-US" kern="0">
                  <a:solidFill>
                    <a:srgbClr val="000000"/>
                  </a:solidFill>
                  <a:latin typeface="+mn-lt"/>
                  <a:cs typeface="+mn-cs"/>
                </a:endParaRPr>
              </a:p>
            </p:txBody>
          </p:sp>
          <p:grpSp>
            <p:nvGrpSpPr>
              <p:cNvPr id="51229" name="Group 15"/>
              <p:cNvGrpSpPr>
                <a:grpSpLocks/>
              </p:cNvGrpSpPr>
              <p:nvPr/>
            </p:nvGrpSpPr>
            <p:grpSpPr bwMode="auto">
              <a:xfrm>
                <a:off x="2444" y="1291"/>
                <a:ext cx="623" cy="96"/>
                <a:chOff x="2003" y="3439"/>
                <a:chExt cx="468" cy="245"/>
              </a:xfrm>
            </p:grpSpPr>
            <p:sp>
              <p:nvSpPr>
                <p:cNvPr id="17" name="Oval 16"/>
                <p:cNvSpPr>
                  <a:spLocks noChangeArrowheads="1"/>
                </p:cNvSpPr>
                <p:nvPr/>
              </p:nvSpPr>
              <p:spPr bwMode="gray">
                <a:xfrm>
                  <a:off x="2003" y="3440"/>
                  <a:ext cx="79" cy="241"/>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18" name="Rectangle 17"/>
                <p:cNvSpPr>
                  <a:spLocks noChangeArrowheads="1"/>
                </p:cNvSpPr>
                <p:nvPr/>
              </p:nvSpPr>
              <p:spPr bwMode="gray">
                <a:xfrm>
                  <a:off x="2048" y="3445"/>
                  <a:ext cx="386" cy="241"/>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19" name="Oval 18"/>
                <p:cNvSpPr>
                  <a:spLocks noChangeArrowheads="1"/>
                </p:cNvSpPr>
                <p:nvPr/>
              </p:nvSpPr>
              <p:spPr bwMode="gray">
                <a:xfrm>
                  <a:off x="2400" y="3445"/>
                  <a:ext cx="69" cy="235"/>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12700">
                  <a:solidFill>
                    <a:srgbClr val="FFFFFF"/>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20" name="Oval 19"/>
                <p:cNvSpPr>
                  <a:spLocks noChangeArrowheads="1"/>
                </p:cNvSpPr>
                <p:nvPr/>
              </p:nvSpPr>
              <p:spPr bwMode="gray">
                <a:xfrm>
                  <a:off x="2438" y="3522"/>
                  <a:ext cx="20" cy="66"/>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grpSp>
          <p:sp>
            <p:nvSpPr>
              <p:cNvPr id="10" name="Rectangle 20"/>
              <p:cNvSpPr>
                <a:spLocks noChangeArrowheads="1"/>
              </p:cNvSpPr>
              <p:nvPr/>
            </p:nvSpPr>
            <p:spPr bwMode="gray">
              <a:xfrm rot="3419336">
                <a:off x="2879" y="1153"/>
                <a:ext cx="673" cy="670"/>
              </a:xfrm>
              <a:prstGeom prst="rect">
                <a:avLst/>
              </a:prstGeom>
              <a:gradFill rotWithShape="1">
                <a:gsLst>
                  <a:gs pos="0">
                    <a:srgbClr val="1A72D2"/>
                  </a:gs>
                  <a:gs pos="100000">
                    <a:srgbClr val="1A72D2">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rgbClr val="1A72D2"/>
                </a:extrusionClr>
              </a:sp3d>
              <a:extLst/>
            </p:spPr>
            <p:txBody>
              <a:bodyPr wrap="none" anchor="ctr">
                <a:flatTx/>
              </a:bodyPr>
              <a:lstStyle/>
              <a:p>
                <a:pPr fontAlgn="auto">
                  <a:spcBef>
                    <a:spcPts val="0"/>
                  </a:spcBef>
                  <a:spcAft>
                    <a:spcPts val="0"/>
                  </a:spcAft>
                  <a:defRPr/>
                </a:pPr>
                <a:endParaRPr lang="en-US" kern="0">
                  <a:solidFill>
                    <a:srgbClr val="000000"/>
                  </a:solidFill>
                  <a:latin typeface="+mn-lt"/>
                  <a:cs typeface="+mn-cs"/>
                </a:endParaRPr>
              </a:p>
            </p:txBody>
          </p:sp>
          <p:grpSp>
            <p:nvGrpSpPr>
              <p:cNvPr id="51231" name="Group 21"/>
              <p:cNvGrpSpPr>
                <a:grpSpLocks/>
              </p:cNvGrpSpPr>
              <p:nvPr/>
            </p:nvGrpSpPr>
            <p:grpSpPr bwMode="auto">
              <a:xfrm>
                <a:off x="3605" y="1291"/>
                <a:ext cx="817" cy="96"/>
                <a:chOff x="2003" y="3439"/>
                <a:chExt cx="468" cy="245"/>
              </a:xfrm>
            </p:grpSpPr>
            <p:sp>
              <p:nvSpPr>
                <p:cNvPr id="13" name="Oval 22"/>
                <p:cNvSpPr>
                  <a:spLocks noChangeArrowheads="1"/>
                </p:cNvSpPr>
                <p:nvPr/>
              </p:nvSpPr>
              <p:spPr bwMode="gray">
                <a:xfrm>
                  <a:off x="2003" y="3440"/>
                  <a:ext cx="79" cy="241"/>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14" name="Rectangle 23"/>
                <p:cNvSpPr>
                  <a:spLocks noChangeArrowheads="1"/>
                </p:cNvSpPr>
                <p:nvPr/>
              </p:nvSpPr>
              <p:spPr bwMode="gray">
                <a:xfrm>
                  <a:off x="2048" y="3445"/>
                  <a:ext cx="386" cy="241"/>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15" name="Oval 24"/>
                <p:cNvSpPr>
                  <a:spLocks noChangeArrowheads="1"/>
                </p:cNvSpPr>
                <p:nvPr/>
              </p:nvSpPr>
              <p:spPr bwMode="gray">
                <a:xfrm>
                  <a:off x="2399" y="3445"/>
                  <a:ext cx="71" cy="235"/>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12700">
                  <a:solidFill>
                    <a:srgbClr val="FFFFFF"/>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16" name="Oval 25"/>
                <p:cNvSpPr>
                  <a:spLocks noChangeArrowheads="1"/>
                </p:cNvSpPr>
                <p:nvPr/>
              </p:nvSpPr>
              <p:spPr bwMode="gray">
                <a:xfrm>
                  <a:off x="2438" y="3522"/>
                  <a:ext cx="20" cy="66"/>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grpSp>
          <p:sp>
            <p:nvSpPr>
              <p:cNvPr id="12" name="Rectangle 26"/>
              <p:cNvSpPr>
                <a:spLocks noChangeArrowheads="1"/>
              </p:cNvSpPr>
              <p:nvPr/>
            </p:nvSpPr>
            <p:spPr bwMode="gray">
              <a:xfrm rot="3419336">
                <a:off x="4032" y="1152"/>
                <a:ext cx="673" cy="673"/>
              </a:xfrm>
              <a:prstGeom prst="rect">
                <a:avLst/>
              </a:prstGeom>
              <a:solidFill>
                <a:srgbClr val="E5730B"/>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rgbClr val="E5730B"/>
                </a:extrusionClr>
              </a:sp3d>
              <a:extLst/>
            </p:spPr>
            <p:txBody>
              <a:bodyPr wrap="none" anchor="ctr">
                <a:flatTx/>
              </a:bodyPr>
              <a:lstStyle/>
              <a:p>
                <a:pPr fontAlgn="auto">
                  <a:spcBef>
                    <a:spcPts val="0"/>
                  </a:spcBef>
                  <a:spcAft>
                    <a:spcPts val="0"/>
                  </a:spcAft>
                  <a:defRPr/>
                </a:pPr>
                <a:endParaRPr lang="en-US" kern="0">
                  <a:solidFill>
                    <a:srgbClr val="000000"/>
                  </a:solidFill>
                  <a:latin typeface="+mn-lt"/>
                  <a:cs typeface="+mn-cs"/>
                </a:endParaRPr>
              </a:p>
            </p:txBody>
          </p:sp>
        </p:grpSp>
        <p:sp>
          <p:nvSpPr>
            <p:cNvPr id="27" name="Rectangle 29"/>
            <p:cNvSpPr>
              <a:spLocks noChangeArrowheads="1"/>
            </p:cNvSpPr>
            <p:nvPr/>
          </p:nvSpPr>
          <p:spPr bwMode="gray">
            <a:xfrm>
              <a:off x="1152525" y="1685989"/>
              <a:ext cx="347663" cy="369888"/>
            </a:xfrm>
            <a:prstGeom prst="rect">
              <a:avLst/>
            </a:prstGeom>
            <a:noFill/>
            <a:ln>
              <a:noFill/>
            </a:ln>
            <a:effectLst/>
            <a:extLst/>
          </p:spPr>
          <p:txBody>
            <a:bodyPr wrap="none">
              <a:spAutoFit/>
            </a:bodyPr>
            <a:lstStyle/>
            <a:p>
              <a:pPr fontAlgn="auto">
                <a:spcBef>
                  <a:spcPts val="0"/>
                </a:spcBef>
                <a:spcAft>
                  <a:spcPts val="0"/>
                </a:spcAft>
                <a:defRPr/>
              </a:pPr>
              <a:r>
                <a:rPr lang="en-US" b="1" kern="0" dirty="0">
                  <a:solidFill>
                    <a:srgbClr val="FFFFFF"/>
                  </a:solidFill>
                  <a:latin typeface="+mn-lt"/>
                  <a:cs typeface="+mn-cs"/>
                </a:rPr>
                <a:t>1</a:t>
              </a:r>
            </a:p>
          </p:txBody>
        </p:sp>
        <p:sp>
          <p:nvSpPr>
            <p:cNvPr id="28" name="Rectangle 30"/>
            <p:cNvSpPr>
              <a:spLocks noChangeArrowheads="1"/>
            </p:cNvSpPr>
            <p:nvPr/>
          </p:nvSpPr>
          <p:spPr bwMode="gray">
            <a:xfrm>
              <a:off x="7243763" y="1862202"/>
              <a:ext cx="523875" cy="523875"/>
            </a:xfrm>
            <a:prstGeom prst="rect">
              <a:avLst/>
            </a:prstGeom>
            <a:noFill/>
            <a:ln>
              <a:noFill/>
            </a:ln>
            <a:effectLst/>
            <a:extLst/>
          </p:spPr>
          <p:txBody>
            <a:bodyPr wrap="none">
              <a:spAutoFit/>
            </a:bodyPr>
            <a:lstStyle/>
            <a:p>
              <a:pPr fontAlgn="auto">
                <a:spcBef>
                  <a:spcPts val="0"/>
                </a:spcBef>
                <a:spcAft>
                  <a:spcPts val="0"/>
                </a:spcAft>
                <a:defRPr/>
              </a:pPr>
              <a:r>
                <a:rPr lang="en-US" sz="2800" b="1" kern="0">
                  <a:solidFill>
                    <a:srgbClr val="FFFFFF"/>
                  </a:solidFill>
                  <a:latin typeface="+mn-lt"/>
                  <a:cs typeface="+mn-cs"/>
                </a:rPr>
                <a:t>IV</a:t>
              </a:r>
            </a:p>
          </p:txBody>
        </p:sp>
        <p:sp>
          <p:nvSpPr>
            <p:cNvPr id="29" name="Rectangle 20"/>
            <p:cNvSpPr>
              <a:spLocks noChangeArrowheads="1"/>
            </p:cNvSpPr>
            <p:nvPr/>
          </p:nvSpPr>
          <p:spPr bwMode="gray">
            <a:xfrm rot="3419336">
              <a:off x="6015831" y="1567721"/>
              <a:ext cx="498475" cy="728662"/>
            </a:xfrm>
            <a:prstGeom prst="rect">
              <a:avLst/>
            </a:prstGeom>
            <a:gradFill rotWithShape="1">
              <a:gsLst>
                <a:gs pos="0">
                  <a:srgbClr val="1A72D2"/>
                </a:gs>
                <a:gs pos="100000">
                  <a:srgbClr val="1A72D2">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rgbClr val="1A72D2"/>
              </a:extrusionClr>
            </a:sp3d>
            <a:extLst/>
          </p:spPr>
          <p:txBody>
            <a:bodyPr wrap="none" anchor="ctr">
              <a:flatTx/>
            </a:bodyPr>
            <a:lstStyle/>
            <a:p>
              <a:pPr fontAlgn="auto">
                <a:spcBef>
                  <a:spcPts val="0"/>
                </a:spcBef>
                <a:spcAft>
                  <a:spcPts val="0"/>
                </a:spcAft>
                <a:defRPr/>
              </a:pPr>
              <a:endParaRPr lang="en-US" kern="0">
                <a:solidFill>
                  <a:srgbClr val="000000"/>
                </a:solidFill>
                <a:latin typeface="+mn-lt"/>
                <a:cs typeface="+mn-cs"/>
              </a:endParaRPr>
            </a:p>
          </p:txBody>
        </p:sp>
        <p:sp>
          <p:nvSpPr>
            <p:cNvPr id="30" name="Rectangle 26"/>
            <p:cNvSpPr>
              <a:spLocks noChangeArrowheads="1"/>
            </p:cNvSpPr>
            <p:nvPr/>
          </p:nvSpPr>
          <p:spPr bwMode="gray">
            <a:xfrm rot="3419336">
              <a:off x="7311231" y="1566133"/>
              <a:ext cx="496888" cy="730250"/>
            </a:xfrm>
            <a:prstGeom prst="rect">
              <a:avLst/>
            </a:prstGeom>
            <a:solidFill>
              <a:srgbClr val="E5730B"/>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rgbClr val="E5730B"/>
              </a:extrusionClr>
            </a:sp3d>
            <a:extLst/>
          </p:spPr>
          <p:txBody>
            <a:bodyPr wrap="none" anchor="ctr">
              <a:flatTx/>
            </a:bodyPr>
            <a:lstStyle/>
            <a:p>
              <a:pPr fontAlgn="auto">
                <a:spcBef>
                  <a:spcPts val="0"/>
                </a:spcBef>
                <a:spcAft>
                  <a:spcPts val="0"/>
                </a:spcAft>
                <a:defRPr/>
              </a:pPr>
              <a:endParaRPr lang="en-US" kern="0">
                <a:solidFill>
                  <a:srgbClr val="000000"/>
                </a:solidFill>
                <a:latin typeface="+mn-lt"/>
                <a:cs typeface="+mn-cs"/>
              </a:endParaRPr>
            </a:p>
          </p:txBody>
        </p:sp>
        <p:sp>
          <p:nvSpPr>
            <p:cNvPr id="31" name="Rectangle 17"/>
            <p:cNvSpPr>
              <a:spLocks noChangeArrowheads="1"/>
            </p:cNvSpPr>
            <p:nvPr/>
          </p:nvSpPr>
          <p:spPr bwMode="gray">
            <a:xfrm>
              <a:off x="5562600" y="1752664"/>
              <a:ext cx="561975" cy="69850"/>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32" name="Rectangle 17"/>
            <p:cNvSpPr>
              <a:spLocks noChangeArrowheads="1"/>
            </p:cNvSpPr>
            <p:nvPr/>
          </p:nvSpPr>
          <p:spPr bwMode="gray">
            <a:xfrm>
              <a:off x="6781800" y="1752664"/>
              <a:ext cx="561975" cy="69850"/>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33" name="AutoShape 3"/>
            <p:cNvSpPr>
              <a:spLocks noChangeArrowheads="1"/>
            </p:cNvSpPr>
            <p:nvPr/>
          </p:nvSpPr>
          <p:spPr bwMode="auto">
            <a:xfrm>
              <a:off x="7134536" y="2520950"/>
              <a:ext cx="1323664" cy="2965450"/>
            </a:xfrm>
            <a:prstGeom prst="roundRect">
              <a:avLst>
                <a:gd name="adj" fmla="val 13745"/>
              </a:avLst>
            </a:prstGeom>
            <a:noFill/>
            <a:ln w="38100">
              <a:solidFill>
                <a:srgbClr val="C0C0C0"/>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34" name="Rectangle 29"/>
            <p:cNvSpPr>
              <a:spLocks noChangeArrowheads="1"/>
            </p:cNvSpPr>
            <p:nvPr/>
          </p:nvSpPr>
          <p:spPr bwMode="gray">
            <a:xfrm>
              <a:off x="2378075" y="1655827"/>
              <a:ext cx="347663" cy="368300"/>
            </a:xfrm>
            <a:prstGeom prst="rect">
              <a:avLst/>
            </a:prstGeom>
            <a:noFill/>
            <a:ln>
              <a:noFill/>
            </a:ln>
            <a:effectLst/>
            <a:extLst/>
          </p:spPr>
          <p:txBody>
            <a:bodyPr wrap="none">
              <a:spAutoFit/>
            </a:bodyPr>
            <a:lstStyle/>
            <a:p>
              <a:pPr fontAlgn="auto">
                <a:spcBef>
                  <a:spcPts val="0"/>
                </a:spcBef>
                <a:spcAft>
                  <a:spcPts val="0"/>
                </a:spcAft>
                <a:defRPr/>
              </a:pPr>
              <a:r>
                <a:rPr lang="en-US" b="1" kern="0" dirty="0">
                  <a:solidFill>
                    <a:srgbClr val="FFFFFF"/>
                  </a:solidFill>
                  <a:latin typeface="+mn-lt"/>
                  <a:cs typeface="+mn-cs"/>
                </a:rPr>
                <a:t>2</a:t>
              </a:r>
            </a:p>
          </p:txBody>
        </p:sp>
        <p:sp>
          <p:nvSpPr>
            <p:cNvPr id="35" name="Rectangle 29"/>
            <p:cNvSpPr>
              <a:spLocks noChangeArrowheads="1"/>
            </p:cNvSpPr>
            <p:nvPr/>
          </p:nvSpPr>
          <p:spPr bwMode="gray">
            <a:xfrm>
              <a:off x="3605213" y="1627252"/>
              <a:ext cx="347662" cy="369887"/>
            </a:xfrm>
            <a:prstGeom prst="rect">
              <a:avLst/>
            </a:prstGeom>
            <a:noFill/>
            <a:ln>
              <a:noFill/>
            </a:ln>
            <a:effectLst/>
            <a:extLst/>
          </p:spPr>
          <p:txBody>
            <a:bodyPr wrap="none">
              <a:spAutoFit/>
            </a:bodyPr>
            <a:lstStyle/>
            <a:p>
              <a:pPr fontAlgn="auto">
                <a:spcBef>
                  <a:spcPts val="0"/>
                </a:spcBef>
                <a:spcAft>
                  <a:spcPts val="0"/>
                </a:spcAft>
                <a:defRPr/>
              </a:pPr>
              <a:r>
                <a:rPr lang="en-US" b="1" kern="0" dirty="0">
                  <a:solidFill>
                    <a:srgbClr val="FFFFFF"/>
                  </a:solidFill>
                  <a:latin typeface="+mn-lt"/>
                  <a:cs typeface="+mn-cs"/>
                </a:rPr>
                <a:t>3</a:t>
              </a:r>
            </a:p>
          </p:txBody>
        </p:sp>
        <p:sp>
          <p:nvSpPr>
            <p:cNvPr id="36" name="Rectangle 29"/>
            <p:cNvSpPr>
              <a:spLocks noChangeArrowheads="1"/>
            </p:cNvSpPr>
            <p:nvPr/>
          </p:nvSpPr>
          <p:spPr bwMode="gray">
            <a:xfrm>
              <a:off x="4829175" y="1606614"/>
              <a:ext cx="349250" cy="369888"/>
            </a:xfrm>
            <a:prstGeom prst="rect">
              <a:avLst/>
            </a:prstGeom>
            <a:noFill/>
            <a:ln>
              <a:noFill/>
            </a:ln>
            <a:effectLst/>
            <a:extLst/>
          </p:spPr>
          <p:txBody>
            <a:bodyPr wrap="none">
              <a:spAutoFit/>
            </a:bodyPr>
            <a:lstStyle/>
            <a:p>
              <a:pPr fontAlgn="auto">
                <a:spcBef>
                  <a:spcPts val="0"/>
                </a:spcBef>
                <a:spcAft>
                  <a:spcPts val="0"/>
                </a:spcAft>
                <a:defRPr/>
              </a:pPr>
              <a:r>
                <a:rPr lang="en-US" b="1" kern="0" dirty="0">
                  <a:solidFill>
                    <a:srgbClr val="FFFFFF"/>
                  </a:solidFill>
                  <a:latin typeface="+mn-lt"/>
                  <a:cs typeface="+mn-cs"/>
                </a:rPr>
                <a:t>4</a:t>
              </a:r>
            </a:p>
          </p:txBody>
        </p:sp>
        <p:sp>
          <p:nvSpPr>
            <p:cNvPr id="37" name="Rectangle 29"/>
            <p:cNvSpPr>
              <a:spLocks noChangeArrowheads="1"/>
            </p:cNvSpPr>
            <p:nvPr/>
          </p:nvSpPr>
          <p:spPr bwMode="gray">
            <a:xfrm>
              <a:off x="6189663" y="1578039"/>
              <a:ext cx="347662" cy="369888"/>
            </a:xfrm>
            <a:prstGeom prst="rect">
              <a:avLst/>
            </a:prstGeom>
            <a:noFill/>
            <a:ln>
              <a:noFill/>
            </a:ln>
            <a:effectLst/>
            <a:extLst/>
          </p:spPr>
          <p:txBody>
            <a:bodyPr wrap="none">
              <a:spAutoFit/>
            </a:bodyPr>
            <a:lstStyle/>
            <a:p>
              <a:pPr fontAlgn="auto">
                <a:spcBef>
                  <a:spcPts val="0"/>
                </a:spcBef>
                <a:spcAft>
                  <a:spcPts val="0"/>
                </a:spcAft>
                <a:defRPr/>
              </a:pPr>
              <a:r>
                <a:rPr lang="en-US" b="1" kern="0" dirty="0">
                  <a:solidFill>
                    <a:srgbClr val="FFFFFF"/>
                  </a:solidFill>
                  <a:latin typeface="+mn-lt"/>
                  <a:cs typeface="+mn-cs"/>
                </a:rPr>
                <a:t>5</a:t>
              </a:r>
            </a:p>
          </p:txBody>
        </p:sp>
        <p:sp>
          <p:nvSpPr>
            <p:cNvPr id="38" name="Rectangle 29"/>
            <p:cNvSpPr>
              <a:spLocks noChangeArrowheads="1"/>
            </p:cNvSpPr>
            <p:nvPr/>
          </p:nvSpPr>
          <p:spPr bwMode="gray">
            <a:xfrm>
              <a:off x="7434263" y="1641539"/>
              <a:ext cx="347662" cy="368300"/>
            </a:xfrm>
            <a:prstGeom prst="rect">
              <a:avLst/>
            </a:prstGeom>
            <a:noFill/>
            <a:ln>
              <a:noFill/>
            </a:ln>
            <a:effectLst/>
            <a:extLst/>
          </p:spPr>
          <p:txBody>
            <a:bodyPr wrap="none">
              <a:spAutoFit/>
            </a:bodyPr>
            <a:lstStyle/>
            <a:p>
              <a:pPr fontAlgn="auto">
                <a:spcBef>
                  <a:spcPts val="0"/>
                </a:spcBef>
                <a:spcAft>
                  <a:spcPts val="0"/>
                </a:spcAft>
                <a:defRPr/>
              </a:pPr>
              <a:r>
                <a:rPr lang="en-US" b="1" kern="0" dirty="0">
                  <a:solidFill>
                    <a:srgbClr val="FFFFFF"/>
                  </a:solidFill>
                  <a:latin typeface="+mn-lt"/>
                  <a:cs typeface="+mn-cs"/>
                </a:rPr>
                <a:t>6</a:t>
              </a:r>
            </a:p>
          </p:txBody>
        </p:sp>
        <p:sp>
          <p:nvSpPr>
            <p:cNvPr id="51214" name="Rectangle 39"/>
            <p:cNvSpPr>
              <a:spLocks noChangeArrowheads="1"/>
            </p:cNvSpPr>
            <p:nvPr/>
          </p:nvSpPr>
          <p:spPr bwMode="auto">
            <a:xfrm>
              <a:off x="7038975" y="2590800"/>
              <a:ext cx="1348638" cy="2862322"/>
            </a:xfrm>
            <a:prstGeom prst="rect">
              <a:avLst/>
            </a:prstGeom>
            <a:noFill/>
            <a:ln w="9525">
              <a:noFill/>
              <a:miter lim="800000"/>
              <a:headEnd/>
              <a:tailEnd/>
            </a:ln>
          </p:spPr>
          <p:txBody>
            <a:bodyPr wrap="square">
              <a:spAutoFit/>
            </a:bodyPr>
            <a:lstStyle/>
            <a:p>
              <a:pPr algn="ctr"/>
              <a:r>
                <a:rPr lang="vi-VN" sz="2000" dirty="0">
                  <a:solidFill>
                    <a:schemeClr val="accent4">
                      <a:lumMod val="75000"/>
                      <a:lumOff val="25000"/>
                    </a:schemeClr>
                  </a:solidFill>
                  <a:latin typeface="Times New Roman" pitchFamily="18" charset="0"/>
                  <a:cs typeface="Times New Roman" pitchFamily="18" charset="0"/>
                </a:rPr>
                <a:t>Thực hiện đánh giá hiệu quả mô hình để công nhận mô hình điểm trường học điện tử</a:t>
              </a:r>
              <a:endParaRPr lang="en-US" sz="2000" dirty="0">
                <a:solidFill>
                  <a:schemeClr val="accent4">
                    <a:lumMod val="75000"/>
                    <a:lumOff val="25000"/>
                  </a:schemeClr>
                </a:solidFill>
                <a:latin typeface="Verdana" pitchFamily="34" charset="0"/>
              </a:endParaRPr>
            </a:p>
          </p:txBody>
        </p:sp>
        <p:sp>
          <p:nvSpPr>
            <p:cNvPr id="43" name="AutoShape 3"/>
            <p:cNvSpPr>
              <a:spLocks noChangeArrowheads="1"/>
            </p:cNvSpPr>
            <p:nvPr/>
          </p:nvSpPr>
          <p:spPr bwMode="auto">
            <a:xfrm>
              <a:off x="5732774" y="2520950"/>
              <a:ext cx="1323664" cy="2965450"/>
            </a:xfrm>
            <a:prstGeom prst="roundRect">
              <a:avLst>
                <a:gd name="adj" fmla="val 13745"/>
              </a:avLst>
            </a:prstGeom>
            <a:noFill/>
            <a:ln w="38100">
              <a:solidFill>
                <a:srgbClr val="C0C0C0"/>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44" name="AutoShape 3"/>
            <p:cNvSpPr>
              <a:spLocks noChangeArrowheads="1"/>
            </p:cNvSpPr>
            <p:nvPr/>
          </p:nvSpPr>
          <p:spPr bwMode="auto">
            <a:xfrm>
              <a:off x="4348474" y="2514600"/>
              <a:ext cx="1323664" cy="2971800"/>
            </a:xfrm>
            <a:prstGeom prst="roundRect">
              <a:avLst>
                <a:gd name="adj" fmla="val 13745"/>
              </a:avLst>
            </a:prstGeom>
            <a:noFill/>
            <a:ln w="38100">
              <a:solidFill>
                <a:srgbClr val="C0C0C0"/>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45" name="AutoShape 3"/>
            <p:cNvSpPr>
              <a:spLocks noChangeArrowheads="1"/>
            </p:cNvSpPr>
            <p:nvPr/>
          </p:nvSpPr>
          <p:spPr bwMode="auto">
            <a:xfrm>
              <a:off x="3003861" y="2520950"/>
              <a:ext cx="1323664" cy="2965450"/>
            </a:xfrm>
            <a:prstGeom prst="roundRect">
              <a:avLst>
                <a:gd name="adj" fmla="val 13745"/>
              </a:avLst>
            </a:prstGeom>
            <a:noFill/>
            <a:ln w="38100">
              <a:solidFill>
                <a:srgbClr val="C0C0C0"/>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46" name="AutoShape 3"/>
            <p:cNvSpPr>
              <a:spLocks noChangeArrowheads="1"/>
            </p:cNvSpPr>
            <p:nvPr/>
          </p:nvSpPr>
          <p:spPr bwMode="auto">
            <a:xfrm>
              <a:off x="1681474" y="2528888"/>
              <a:ext cx="1323664" cy="2957512"/>
            </a:xfrm>
            <a:prstGeom prst="roundRect">
              <a:avLst>
                <a:gd name="adj" fmla="val 13745"/>
              </a:avLst>
            </a:prstGeom>
            <a:noFill/>
            <a:ln w="38100">
              <a:solidFill>
                <a:srgbClr val="C0C0C0"/>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47" name="AutoShape 3"/>
            <p:cNvSpPr>
              <a:spLocks noChangeArrowheads="1"/>
            </p:cNvSpPr>
            <p:nvPr/>
          </p:nvSpPr>
          <p:spPr bwMode="auto">
            <a:xfrm>
              <a:off x="316224" y="2520950"/>
              <a:ext cx="1323664" cy="2965450"/>
            </a:xfrm>
            <a:prstGeom prst="roundRect">
              <a:avLst>
                <a:gd name="adj" fmla="val 13745"/>
              </a:avLst>
            </a:prstGeom>
            <a:noFill/>
            <a:ln w="38100">
              <a:solidFill>
                <a:srgbClr val="C0C0C0"/>
              </a:solidFill>
              <a:round/>
              <a:headEnd/>
              <a:tailEnd/>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51220" name="Rectangle 48"/>
            <p:cNvSpPr>
              <a:spLocks noChangeArrowheads="1"/>
            </p:cNvSpPr>
            <p:nvPr/>
          </p:nvSpPr>
          <p:spPr bwMode="auto">
            <a:xfrm>
              <a:off x="5787911" y="2597150"/>
              <a:ext cx="1298689" cy="2246769"/>
            </a:xfrm>
            <a:prstGeom prst="rect">
              <a:avLst/>
            </a:prstGeom>
            <a:noFill/>
            <a:ln w="9525">
              <a:noFill/>
              <a:miter lim="800000"/>
              <a:headEnd/>
              <a:tailEnd/>
            </a:ln>
          </p:spPr>
          <p:txBody>
            <a:bodyPr wrap="square">
              <a:spAutoFit/>
            </a:bodyPr>
            <a:lstStyle/>
            <a:p>
              <a:pPr algn="ctr"/>
              <a:r>
                <a:rPr lang="vi-VN" sz="2000">
                  <a:solidFill>
                    <a:schemeClr val="accent4">
                      <a:lumMod val="75000"/>
                      <a:lumOff val="25000"/>
                    </a:schemeClr>
                  </a:solidFill>
                  <a:latin typeface="Times New Roman" pitchFamily="18" charset="0"/>
                  <a:cs typeface="Times New Roman" pitchFamily="18" charset="0"/>
                </a:rPr>
                <a:t>Tập huấn công tác điều hành, khai thác, sử dụng</a:t>
              </a:r>
              <a:r>
                <a:rPr lang="en-US" sz="2000">
                  <a:solidFill>
                    <a:schemeClr val="accent4">
                      <a:lumMod val="75000"/>
                      <a:lumOff val="25000"/>
                    </a:schemeClr>
                  </a:solidFill>
                  <a:latin typeface="Times New Roman" pitchFamily="18" charset="0"/>
                  <a:cs typeface="Times New Roman" pitchFamily="18" charset="0"/>
                </a:rPr>
                <a:t> trang thiết bị CNTT</a:t>
              </a:r>
              <a:endParaRPr lang="en-US" sz="2000">
                <a:solidFill>
                  <a:schemeClr val="accent4">
                    <a:lumMod val="75000"/>
                    <a:lumOff val="25000"/>
                  </a:schemeClr>
                </a:solidFill>
                <a:latin typeface="Verdana" pitchFamily="34" charset="0"/>
              </a:endParaRPr>
            </a:p>
          </p:txBody>
        </p:sp>
        <p:sp>
          <p:nvSpPr>
            <p:cNvPr id="51221" name="Rectangle 49"/>
            <p:cNvSpPr>
              <a:spLocks noChangeArrowheads="1"/>
            </p:cNvSpPr>
            <p:nvPr/>
          </p:nvSpPr>
          <p:spPr bwMode="auto">
            <a:xfrm>
              <a:off x="4418286" y="2667000"/>
              <a:ext cx="1290364" cy="1631216"/>
            </a:xfrm>
            <a:prstGeom prst="rect">
              <a:avLst/>
            </a:prstGeom>
            <a:noFill/>
            <a:ln w="9525">
              <a:noFill/>
              <a:miter lim="800000"/>
              <a:headEnd/>
              <a:tailEnd/>
            </a:ln>
          </p:spPr>
          <p:txBody>
            <a:bodyPr wrap="square">
              <a:spAutoFit/>
            </a:bodyPr>
            <a:lstStyle/>
            <a:p>
              <a:pPr algn="ctr"/>
              <a:r>
                <a:rPr lang="vi-VN" sz="2000" dirty="0">
                  <a:solidFill>
                    <a:schemeClr val="accent4">
                      <a:lumMod val="75000"/>
                      <a:lumOff val="25000"/>
                    </a:schemeClr>
                  </a:solidFill>
                  <a:latin typeface="Times New Roman" pitchFamily="18" charset="0"/>
                  <a:cs typeface="Times New Roman" pitchFamily="18" charset="0"/>
                </a:rPr>
                <a:t>Hoàn thiện hệ thống các văn bản hướng dẫn</a:t>
              </a:r>
              <a:endParaRPr lang="en-US" sz="2000" dirty="0">
                <a:solidFill>
                  <a:schemeClr val="accent4">
                    <a:lumMod val="75000"/>
                    <a:lumOff val="25000"/>
                  </a:schemeClr>
                </a:solidFill>
                <a:latin typeface="Verdana" pitchFamily="34" charset="0"/>
              </a:endParaRPr>
            </a:p>
          </p:txBody>
        </p:sp>
        <p:sp>
          <p:nvSpPr>
            <p:cNvPr id="51222" name="Rectangle 50"/>
            <p:cNvSpPr>
              <a:spLocks noChangeArrowheads="1"/>
            </p:cNvSpPr>
            <p:nvPr/>
          </p:nvSpPr>
          <p:spPr bwMode="auto">
            <a:xfrm>
              <a:off x="2971800" y="2667000"/>
              <a:ext cx="1363206" cy="2554545"/>
            </a:xfrm>
            <a:prstGeom prst="rect">
              <a:avLst/>
            </a:prstGeom>
            <a:noFill/>
            <a:ln w="9525">
              <a:noFill/>
              <a:miter lim="800000"/>
              <a:headEnd/>
              <a:tailEnd/>
            </a:ln>
          </p:spPr>
          <p:txBody>
            <a:bodyPr wrap="square">
              <a:spAutoFit/>
            </a:bodyPr>
            <a:lstStyle/>
            <a:p>
              <a:pPr algn="ctr"/>
              <a:r>
                <a:rPr lang="vi-VN" sz="2000" dirty="0">
                  <a:solidFill>
                    <a:schemeClr val="accent4">
                      <a:lumMod val="75000"/>
                      <a:lumOff val="25000"/>
                    </a:schemeClr>
                  </a:solidFill>
                  <a:latin typeface="Times New Roman" pitchFamily="18" charset="0"/>
                  <a:cs typeface="Times New Roman" pitchFamily="18" charset="0"/>
                </a:rPr>
                <a:t>Xây </a:t>
              </a:r>
              <a:r>
                <a:rPr lang="vi-VN" sz="2000" dirty="0" smtClean="0">
                  <a:solidFill>
                    <a:schemeClr val="accent4">
                      <a:lumMod val="75000"/>
                      <a:lumOff val="25000"/>
                    </a:schemeClr>
                  </a:solidFill>
                  <a:latin typeface="Times New Roman" pitchFamily="18" charset="0"/>
                  <a:cs typeface="Times New Roman" pitchFamily="18" charset="0"/>
                </a:rPr>
                <a:t>dựng</a:t>
              </a:r>
              <a:r>
                <a:rPr lang="en-US" sz="2000" dirty="0" smtClean="0">
                  <a:solidFill>
                    <a:schemeClr val="accent4">
                      <a:lumMod val="75000"/>
                      <a:lumOff val="25000"/>
                    </a:schemeClr>
                  </a:solidFill>
                  <a:latin typeface="Times New Roman" pitchFamily="18" charset="0"/>
                  <a:cs typeface="Times New Roman" pitchFamily="18" charset="0"/>
                </a:rPr>
                <a:t>,</a:t>
              </a:r>
              <a:r>
                <a:rPr lang="vi-VN" sz="2000" dirty="0" smtClean="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kiện toàn </a:t>
              </a:r>
              <a:r>
                <a:rPr lang="en-US" sz="2000" dirty="0" err="1" smtClean="0">
                  <a:solidFill>
                    <a:schemeClr val="accent4">
                      <a:lumMod val="75000"/>
                      <a:lumOff val="25000"/>
                    </a:schemeClr>
                  </a:solidFill>
                  <a:latin typeface="Times New Roman" pitchFamily="18" charset="0"/>
                  <a:cs typeface="Times New Roman" pitchFamily="18" charset="0"/>
                </a:rPr>
                <a:t>công</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tác </a:t>
              </a:r>
              <a:r>
                <a:rPr lang="vi-VN" sz="2000" dirty="0">
                  <a:solidFill>
                    <a:schemeClr val="accent4">
                      <a:lumMod val="75000"/>
                      <a:lumOff val="25000"/>
                    </a:schemeClr>
                  </a:solidFill>
                  <a:latin typeface="Times New Roman" pitchFamily="18" charset="0"/>
                  <a:cs typeface="Times New Roman" pitchFamily="18" charset="0"/>
                </a:rPr>
                <a:t>chỉ đạo điều hành, nhân sự và môi trường chính sách </a:t>
              </a:r>
              <a:endParaRPr lang="en-US" sz="2000" dirty="0">
                <a:solidFill>
                  <a:schemeClr val="accent4">
                    <a:lumMod val="75000"/>
                    <a:lumOff val="25000"/>
                  </a:schemeClr>
                </a:solidFill>
                <a:latin typeface="Verdana" pitchFamily="34" charset="0"/>
              </a:endParaRPr>
            </a:p>
          </p:txBody>
        </p:sp>
        <p:sp>
          <p:nvSpPr>
            <p:cNvPr id="51223" name="Rectangle 51"/>
            <p:cNvSpPr>
              <a:spLocks noChangeArrowheads="1"/>
            </p:cNvSpPr>
            <p:nvPr/>
          </p:nvSpPr>
          <p:spPr bwMode="auto">
            <a:xfrm>
              <a:off x="1649412" y="2667000"/>
              <a:ext cx="1398588" cy="1631216"/>
            </a:xfrm>
            <a:prstGeom prst="rect">
              <a:avLst/>
            </a:prstGeom>
            <a:noFill/>
            <a:ln w="9525">
              <a:noFill/>
              <a:miter lim="800000"/>
              <a:headEnd/>
              <a:tailEnd/>
            </a:ln>
          </p:spPr>
          <p:txBody>
            <a:bodyPr wrap="square">
              <a:spAutoFit/>
            </a:bodyPr>
            <a:lstStyle/>
            <a:p>
              <a:pPr algn="ctr"/>
              <a:r>
                <a:rPr lang="vi-VN" sz="2000" dirty="0">
                  <a:solidFill>
                    <a:schemeClr val="accent4">
                      <a:lumMod val="75000"/>
                      <a:lumOff val="25000"/>
                    </a:schemeClr>
                  </a:solidFill>
                  <a:latin typeface="Times New Roman" pitchFamily="18" charset="0"/>
                  <a:cs typeface="Times New Roman" pitchFamily="18" charset="0"/>
                </a:rPr>
                <a:t>Tổ chức triển khai xây dựng, cổng thông tin điện tử </a:t>
              </a:r>
              <a:endParaRPr lang="en-US" sz="2000" dirty="0">
                <a:solidFill>
                  <a:schemeClr val="accent4">
                    <a:lumMod val="75000"/>
                    <a:lumOff val="25000"/>
                  </a:schemeClr>
                </a:solidFill>
                <a:latin typeface="Verdana" pitchFamily="34" charset="0"/>
              </a:endParaRPr>
            </a:p>
          </p:txBody>
        </p:sp>
        <p:sp>
          <p:nvSpPr>
            <p:cNvPr id="51224" name="Rectangle 52"/>
            <p:cNvSpPr>
              <a:spLocks noChangeArrowheads="1"/>
            </p:cNvSpPr>
            <p:nvPr/>
          </p:nvSpPr>
          <p:spPr bwMode="auto">
            <a:xfrm>
              <a:off x="277812" y="2627055"/>
              <a:ext cx="1398588" cy="2554545"/>
            </a:xfrm>
            <a:prstGeom prst="rect">
              <a:avLst/>
            </a:prstGeom>
            <a:noFill/>
            <a:ln w="9525">
              <a:noFill/>
              <a:miter lim="800000"/>
              <a:headEnd/>
              <a:tailEnd/>
            </a:ln>
          </p:spPr>
          <p:txBody>
            <a:bodyPr wrap="square">
              <a:spAutoFit/>
            </a:bodyPr>
            <a:lstStyle/>
            <a:p>
              <a:pPr algn="ctr"/>
              <a:r>
                <a:rPr lang="en-US" sz="2000" dirty="0" err="1">
                  <a:solidFill>
                    <a:schemeClr val="accent4">
                      <a:lumMod val="75000"/>
                      <a:lumOff val="25000"/>
                    </a:schemeClr>
                  </a:solidFill>
                  <a:latin typeface="Times New Roman" pitchFamily="18" charset="0"/>
                  <a:cs typeface="Times New Roman" pitchFamily="18" charset="0"/>
                </a:rPr>
                <a:t>Đầu</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tư</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tiếp</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nhận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đầu</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tư</a:t>
              </a:r>
              <a:r>
                <a:rPr lang="en-US" sz="2000" dirty="0">
                  <a:solidFill>
                    <a:schemeClr val="accent4">
                      <a:lumMod val="75000"/>
                      <a:lumOff val="25000"/>
                    </a:schemeClr>
                  </a:solidFill>
                  <a:latin typeface="Times New Roman" pitchFamily="18" charset="0"/>
                  <a:cs typeface="Times New Roman" pitchFamily="18" charset="0"/>
                </a:rPr>
                <a:t> CSVC  </a:t>
              </a:r>
            </a:p>
            <a:p>
              <a:pPr algn="ctr"/>
              <a:r>
                <a:rPr lang="en-US" sz="2000" dirty="0">
                  <a:solidFill>
                    <a:schemeClr val="accent4">
                      <a:lumMod val="75000"/>
                      <a:lumOff val="25000"/>
                    </a:schemeClr>
                  </a:solidFill>
                  <a:latin typeface="Times New Roman" pitchFamily="18" charset="0"/>
                  <a:cs typeface="Times New Roman" pitchFamily="18" charset="0"/>
                </a:rPr>
                <a:t>Ư CNTT </a:t>
              </a:r>
              <a:r>
                <a:rPr lang="en-US" sz="2000" dirty="0" err="1">
                  <a:solidFill>
                    <a:schemeClr val="accent4">
                      <a:lumMod val="75000"/>
                      <a:lumOff val="25000"/>
                    </a:schemeClr>
                  </a:solidFill>
                  <a:latin typeface="Times New Roman" pitchFamily="18" charset="0"/>
                  <a:cs typeface="Times New Roman" pitchFamily="18" charset="0"/>
                </a:rPr>
                <a:t>theo</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Mô</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hình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Trường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học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tử</a:t>
              </a:r>
              <a:r>
                <a:rPr lang="en-US" sz="2000" dirty="0">
                  <a:solidFill>
                    <a:schemeClr val="accent4">
                      <a:lumMod val="75000"/>
                      <a:lumOff val="25000"/>
                    </a:schemeClr>
                  </a:solidFill>
                  <a:latin typeface="Times New Roman" pitchFamily="18" charset="0"/>
                  <a:cs typeface="Times New Roman" pitchFamily="18" charset="0"/>
                </a:rPr>
                <a:t>” </a:t>
              </a:r>
              <a:endParaRPr lang="en-US" sz="2000" dirty="0">
                <a:solidFill>
                  <a:schemeClr val="accent4">
                    <a:lumMod val="75000"/>
                    <a:lumOff val="25000"/>
                  </a:schemeClr>
                </a:solidFill>
                <a:latin typeface="Verdana" pitchFamily="34" charset="0"/>
              </a:endParaRPr>
            </a:p>
          </p:txBody>
        </p:sp>
      </p:grpSp>
      <p:sp>
        <p:nvSpPr>
          <p:cNvPr id="54" name="Rectangle 53"/>
          <p:cNvSpPr/>
          <p:nvPr/>
        </p:nvSpPr>
        <p:spPr>
          <a:xfrm>
            <a:off x="1752600" y="228600"/>
            <a:ext cx="5029200" cy="369888"/>
          </a:xfrm>
          <a:prstGeom prst="rect">
            <a:avLst/>
          </a:prstGeom>
        </p:spPr>
        <p:txBody>
          <a:bodyPr>
            <a:spAutoFit/>
          </a:bodyPr>
          <a:lstStyle/>
          <a:p>
            <a:pPr algn="ct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NHIỆM VỤ TRỌNG TÂM</a:t>
            </a:r>
            <a:endParaRPr lang="en-US" dirty="0">
              <a:solidFill>
                <a:schemeClr val="bg1"/>
              </a:solidFill>
              <a:latin typeface="+mn-lt"/>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5" name="Group 7"/>
          <p:cNvGrpSpPr>
            <a:grpSpLocks/>
          </p:cNvGrpSpPr>
          <p:nvPr/>
        </p:nvGrpSpPr>
        <p:grpSpPr bwMode="auto">
          <a:xfrm>
            <a:off x="403225" y="858838"/>
            <a:ext cx="1501775" cy="2646362"/>
            <a:chOff x="457200" y="1239996"/>
            <a:chExt cx="2177144" cy="2804886"/>
          </a:xfrm>
        </p:grpSpPr>
        <p:sp>
          <p:nvSpPr>
            <p:cNvPr id="6" name="Rectangle 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535448" y="1293764"/>
              <a:ext cx="2020647" cy="269510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2226" name="Group 6"/>
          <p:cNvGrpSpPr>
            <a:grpSpLocks/>
          </p:cNvGrpSpPr>
          <p:nvPr/>
        </p:nvGrpSpPr>
        <p:grpSpPr bwMode="auto">
          <a:xfrm flipV="1">
            <a:off x="276225" y="846137"/>
            <a:ext cx="1473200" cy="344488"/>
            <a:chOff x="4763053" y="2429435"/>
            <a:chExt cx="2840865" cy="833718"/>
          </a:xfrm>
        </p:grpSpPr>
        <p:sp>
          <p:nvSpPr>
            <p:cNvPr id="9" name="Freeform 8">
              <a:hlinkClick r:id="rId2"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C092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10" name="Pie 9"/>
            <p:cNvSpPr/>
            <p:nvPr/>
          </p:nvSpPr>
          <p:spPr bwMode="gray">
            <a:xfrm>
              <a:off x="4763053" y="3082577"/>
              <a:ext cx="306128" cy="180576"/>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52227" name="Group 7"/>
          <p:cNvGrpSpPr>
            <a:grpSpLocks/>
          </p:cNvGrpSpPr>
          <p:nvPr/>
        </p:nvGrpSpPr>
        <p:grpSpPr bwMode="auto">
          <a:xfrm>
            <a:off x="2613025" y="838200"/>
            <a:ext cx="1497013" cy="2667000"/>
            <a:chOff x="457200" y="1239996"/>
            <a:chExt cx="2177144" cy="2804886"/>
          </a:xfrm>
        </p:grpSpPr>
        <p:sp>
          <p:nvSpPr>
            <p:cNvPr id="48" name="Rectangle 47"/>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9" name="Rectangle 48"/>
            <p:cNvSpPr/>
            <p:nvPr/>
          </p:nvSpPr>
          <p:spPr>
            <a:xfrm>
              <a:off x="535697" y="1293936"/>
              <a:ext cx="2020150" cy="269475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2228" name="Group 6"/>
          <p:cNvGrpSpPr>
            <a:grpSpLocks/>
          </p:cNvGrpSpPr>
          <p:nvPr/>
        </p:nvGrpSpPr>
        <p:grpSpPr bwMode="auto">
          <a:xfrm flipV="1">
            <a:off x="2486025" y="838200"/>
            <a:ext cx="1468438" cy="342900"/>
            <a:chOff x="4763053" y="2429435"/>
            <a:chExt cx="2840865" cy="833718"/>
          </a:xfrm>
        </p:grpSpPr>
        <p:sp>
          <p:nvSpPr>
            <p:cNvPr id="51" name="Freeform 50">
              <a:hlinkClick r:id="rId3"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C092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52" name="Pie 51"/>
            <p:cNvSpPr/>
            <p:nvPr/>
          </p:nvSpPr>
          <p:spPr bwMode="gray">
            <a:xfrm>
              <a:off x="4763053" y="3085602"/>
              <a:ext cx="304050" cy="177551"/>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52229" name="Group 7"/>
          <p:cNvGrpSpPr>
            <a:grpSpLocks/>
          </p:cNvGrpSpPr>
          <p:nvPr/>
        </p:nvGrpSpPr>
        <p:grpSpPr bwMode="auto">
          <a:xfrm>
            <a:off x="4746625" y="858838"/>
            <a:ext cx="1481138" cy="2646362"/>
            <a:chOff x="457200" y="1239996"/>
            <a:chExt cx="2177144" cy="2804886"/>
          </a:xfrm>
        </p:grpSpPr>
        <p:sp>
          <p:nvSpPr>
            <p:cNvPr id="54" name="Rectangle 53"/>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Rectangle 54"/>
            <p:cNvSpPr/>
            <p:nvPr/>
          </p:nvSpPr>
          <p:spPr>
            <a:xfrm>
              <a:off x="536539" y="1294504"/>
              <a:ext cx="2018467" cy="2693600"/>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2230" name="Group 6"/>
          <p:cNvGrpSpPr>
            <a:grpSpLocks/>
          </p:cNvGrpSpPr>
          <p:nvPr/>
        </p:nvGrpSpPr>
        <p:grpSpPr bwMode="auto">
          <a:xfrm flipV="1">
            <a:off x="4619625" y="844550"/>
            <a:ext cx="1454150" cy="339725"/>
            <a:chOff x="4763053" y="2429435"/>
            <a:chExt cx="2840865" cy="833718"/>
          </a:xfrm>
        </p:grpSpPr>
        <p:sp>
          <p:nvSpPr>
            <p:cNvPr id="57" name="Freeform 56">
              <a:hlinkClick r:id="rId4"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C092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58" name="Pie 57"/>
            <p:cNvSpPr/>
            <p:nvPr/>
          </p:nvSpPr>
          <p:spPr bwMode="gray">
            <a:xfrm>
              <a:off x="4763053" y="3083943"/>
              <a:ext cx="303935" cy="179210"/>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52231" name="Group 7"/>
          <p:cNvGrpSpPr>
            <a:grpSpLocks/>
          </p:cNvGrpSpPr>
          <p:nvPr/>
        </p:nvGrpSpPr>
        <p:grpSpPr bwMode="auto">
          <a:xfrm>
            <a:off x="6956425" y="838200"/>
            <a:ext cx="1501775" cy="2667000"/>
            <a:chOff x="457200" y="1239996"/>
            <a:chExt cx="2177144" cy="2804886"/>
          </a:xfrm>
        </p:grpSpPr>
        <p:sp>
          <p:nvSpPr>
            <p:cNvPr id="60" name="Rectangle 59"/>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 name="Rectangle 60"/>
            <p:cNvSpPr/>
            <p:nvPr/>
          </p:nvSpPr>
          <p:spPr>
            <a:xfrm>
              <a:off x="535448" y="1293764"/>
              <a:ext cx="2020647" cy="2695111"/>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2232" name="Group 6"/>
          <p:cNvGrpSpPr>
            <a:grpSpLocks/>
          </p:cNvGrpSpPr>
          <p:nvPr/>
        </p:nvGrpSpPr>
        <p:grpSpPr bwMode="auto">
          <a:xfrm flipV="1">
            <a:off x="6829425" y="849313"/>
            <a:ext cx="1473200" cy="344487"/>
            <a:chOff x="4763053" y="2429435"/>
            <a:chExt cx="2840865" cy="833718"/>
          </a:xfrm>
        </p:grpSpPr>
        <p:sp>
          <p:nvSpPr>
            <p:cNvPr id="63" name="Freeform 62">
              <a:hlinkClick r:id="rId5"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C092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64" name="Pie 63"/>
            <p:cNvSpPr/>
            <p:nvPr/>
          </p:nvSpPr>
          <p:spPr bwMode="gray">
            <a:xfrm>
              <a:off x="4763053" y="3082579"/>
              <a:ext cx="306128" cy="18057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52233" name="Group 7"/>
          <p:cNvGrpSpPr>
            <a:grpSpLocks/>
          </p:cNvGrpSpPr>
          <p:nvPr/>
        </p:nvGrpSpPr>
        <p:grpSpPr bwMode="auto">
          <a:xfrm>
            <a:off x="355600" y="4059238"/>
            <a:ext cx="1473200" cy="1949450"/>
            <a:chOff x="457200" y="1239996"/>
            <a:chExt cx="2177144" cy="2804886"/>
          </a:xfrm>
        </p:grpSpPr>
        <p:sp>
          <p:nvSpPr>
            <p:cNvPr id="66" name="Rectangle 6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7" name="Rectangle 66"/>
            <p:cNvSpPr/>
            <p:nvPr/>
          </p:nvSpPr>
          <p:spPr>
            <a:xfrm>
              <a:off x="536966" y="1294815"/>
              <a:ext cx="2017612" cy="2692964"/>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68" name="Group 6"/>
          <p:cNvGrpSpPr>
            <a:grpSpLocks/>
          </p:cNvGrpSpPr>
          <p:nvPr/>
        </p:nvGrpSpPr>
        <p:grpSpPr bwMode="auto">
          <a:xfrm flipV="1">
            <a:off x="228601" y="4232274"/>
            <a:ext cx="1445468" cy="337835"/>
            <a:chOff x="4763053" y="2429435"/>
            <a:chExt cx="2840865" cy="833718"/>
          </a:xfrm>
          <a:solidFill>
            <a:srgbClr val="0070C0"/>
          </a:solidFill>
        </p:grpSpPr>
        <p:sp>
          <p:nvSpPr>
            <p:cNvPr id="69" name="Freeform 68">
              <a:hlinkClick r:id="rId6"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p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70" name="Pie 69"/>
            <p:cNvSpPr/>
            <p:nvPr/>
          </p:nvSpPr>
          <p:spPr bwMode="gray">
            <a:xfrm>
              <a:off x="4763053" y="3083859"/>
              <a:ext cx="304685" cy="179294"/>
            </a:xfrm>
            <a:prstGeom prst="pie">
              <a:avLst>
                <a:gd name="adj1" fmla="val 5429925"/>
                <a:gd name="adj2" fmla="val 162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52235" name="Group 7"/>
          <p:cNvGrpSpPr>
            <a:grpSpLocks/>
          </p:cNvGrpSpPr>
          <p:nvPr/>
        </p:nvGrpSpPr>
        <p:grpSpPr bwMode="auto">
          <a:xfrm>
            <a:off x="2565400" y="4038600"/>
            <a:ext cx="1473200" cy="1949450"/>
            <a:chOff x="457200" y="1239996"/>
            <a:chExt cx="2177144" cy="2804886"/>
          </a:xfrm>
        </p:grpSpPr>
        <p:sp>
          <p:nvSpPr>
            <p:cNvPr id="72" name="Rectangle 71"/>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3" name="Rectangle 72"/>
            <p:cNvSpPr/>
            <p:nvPr/>
          </p:nvSpPr>
          <p:spPr>
            <a:xfrm>
              <a:off x="536966" y="1294815"/>
              <a:ext cx="2017612" cy="2692965"/>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2236" name="Group 6"/>
          <p:cNvGrpSpPr>
            <a:grpSpLocks/>
          </p:cNvGrpSpPr>
          <p:nvPr/>
        </p:nvGrpSpPr>
        <p:grpSpPr bwMode="auto">
          <a:xfrm flipV="1">
            <a:off x="2438400" y="4211638"/>
            <a:ext cx="1446213" cy="338137"/>
            <a:chOff x="4763053" y="2429435"/>
            <a:chExt cx="2840865" cy="833718"/>
          </a:xfrm>
        </p:grpSpPr>
        <p:sp>
          <p:nvSpPr>
            <p:cNvPr id="75" name="Freeform 74">
              <a:hlinkClick r:id="rId7"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0070C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76" name="Pie 75"/>
            <p:cNvSpPr/>
            <p:nvPr/>
          </p:nvSpPr>
          <p:spPr bwMode="gray">
            <a:xfrm>
              <a:off x="4763053" y="3083101"/>
              <a:ext cx="305603" cy="180052"/>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52237" name="Group 7"/>
          <p:cNvGrpSpPr>
            <a:grpSpLocks/>
          </p:cNvGrpSpPr>
          <p:nvPr/>
        </p:nvGrpSpPr>
        <p:grpSpPr bwMode="auto">
          <a:xfrm>
            <a:off x="4699000" y="4059238"/>
            <a:ext cx="1481138" cy="1960562"/>
            <a:chOff x="457200" y="1239996"/>
            <a:chExt cx="2177144" cy="2804886"/>
          </a:xfrm>
        </p:grpSpPr>
        <p:sp>
          <p:nvSpPr>
            <p:cNvPr id="78" name="Rectangle 77"/>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9" name="Rectangle 78"/>
            <p:cNvSpPr/>
            <p:nvPr/>
          </p:nvSpPr>
          <p:spPr>
            <a:xfrm>
              <a:off x="536539" y="1294504"/>
              <a:ext cx="2018467" cy="2693600"/>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80" name="Group 6"/>
          <p:cNvGrpSpPr>
            <a:grpSpLocks/>
          </p:cNvGrpSpPr>
          <p:nvPr/>
        </p:nvGrpSpPr>
        <p:grpSpPr bwMode="auto">
          <a:xfrm flipV="1">
            <a:off x="4572000" y="4232271"/>
            <a:ext cx="1453553" cy="339725"/>
            <a:chOff x="4763053" y="2429435"/>
            <a:chExt cx="2840865" cy="833718"/>
          </a:xfrm>
          <a:solidFill>
            <a:srgbClr val="0070C0"/>
          </a:solidFill>
        </p:grpSpPr>
        <p:sp>
          <p:nvSpPr>
            <p:cNvPr id="81" name="Freeform 80">
              <a:hlinkClick r:id="rId8"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p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82" name="Pie 81"/>
            <p:cNvSpPr/>
            <p:nvPr/>
          </p:nvSpPr>
          <p:spPr bwMode="gray">
            <a:xfrm>
              <a:off x="4763053" y="3083859"/>
              <a:ext cx="304685" cy="179294"/>
            </a:xfrm>
            <a:prstGeom prst="pie">
              <a:avLst>
                <a:gd name="adj1" fmla="val 5429925"/>
                <a:gd name="adj2" fmla="val 162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52239" name="Group 7"/>
          <p:cNvGrpSpPr>
            <a:grpSpLocks/>
          </p:cNvGrpSpPr>
          <p:nvPr/>
        </p:nvGrpSpPr>
        <p:grpSpPr bwMode="auto">
          <a:xfrm>
            <a:off x="6908800" y="4038600"/>
            <a:ext cx="1439863" cy="1905000"/>
            <a:chOff x="457200" y="1239996"/>
            <a:chExt cx="2177144" cy="2804886"/>
          </a:xfrm>
        </p:grpSpPr>
        <p:sp>
          <p:nvSpPr>
            <p:cNvPr id="84" name="Rectangle 83"/>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5" name="Rectangle 84"/>
            <p:cNvSpPr/>
            <p:nvPr/>
          </p:nvSpPr>
          <p:spPr>
            <a:xfrm>
              <a:off x="536413" y="1293757"/>
              <a:ext cx="2018718" cy="2695027"/>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2240" name="Group 6"/>
          <p:cNvGrpSpPr>
            <a:grpSpLocks/>
          </p:cNvGrpSpPr>
          <p:nvPr/>
        </p:nvGrpSpPr>
        <p:grpSpPr bwMode="auto">
          <a:xfrm flipV="1">
            <a:off x="6781800" y="4211638"/>
            <a:ext cx="1466850" cy="342900"/>
            <a:chOff x="4763053" y="2429435"/>
            <a:chExt cx="2840865" cy="833718"/>
          </a:xfrm>
        </p:grpSpPr>
        <p:sp>
          <p:nvSpPr>
            <p:cNvPr id="87" name="Freeform 86">
              <a:hlinkClick r:id="rId9"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0070C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88" name="Pie 87"/>
            <p:cNvSpPr/>
            <p:nvPr/>
          </p:nvSpPr>
          <p:spPr bwMode="gray">
            <a:xfrm>
              <a:off x="4763053" y="3085602"/>
              <a:ext cx="304379" cy="177551"/>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sp>
        <p:nvSpPr>
          <p:cNvPr id="89" name="Rectangle 88"/>
          <p:cNvSpPr/>
          <p:nvPr/>
        </p:nvSpPr>
        <p:spPr>
          <a:xfrm>
            <a:off x="1981200" y="163512"/>
            <a:ext cx="5105400" cy="369888"/>
          </a:xfrm>
          <a:prstGeom prst="rect">
            <a:avLst/>
          </a:prstGeom>
        </p:spPr>
        <p:txBody>
          <a:bodyPr>
            <a:spAutoFit/>
          </a:bodyPr>
          <a:lstStyle/>
          <a:p>
            <a:pPr algn="ctr" fontAlgn="auto">
              <a:spcBef>
                <a:spcPts val="0"/>
              </a:spcBef>
              <a:spcAft>
                <a:spcPts val="0"/>
              </a:spcAft>
              <a:defRPr/>
            </a:pPr>
            <a:r>
              <a:rPr lang="vi-VN"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dirty="0">
              <a:solidFill>
                <a:schemeClr val="bg1"/>
              </a:solidFill>
              <a:latin typeface="+mn-lt"/>
              <a:cs typeface="+mn-cs"/>
            </a:endParaRPr>
          </a:p>
        </p:txBody>
      </p:sp>
      <p:sp>
        <p:nvSpPr>
          <p:cNvPr id="91" name="TextBox 90"/>
          <p:cNvSpPr txBox="1"/>
          <p:nvPr/>
        </p:nvSpPr>
        <p:spPr>
          <a:xfrm>
            <a:off x="858838" y="838200"/>
            <a:ext cx="441325" cy="369887"/>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01</a:t>
            </a:r>
          </a:p>
        </p:txBody>
      </p:sp>
      <p:sp>
        <p:nvSpPr>
          <p:cNvPr id="92" name="TextBox 91"/>
          <p:cNvSpPr txBox="1"/>
          <p:nvPr/>
        </p:nvSpPr>
        <p:spPr>
          <a:xfrm>
            <a:off x="3063875" y="839787"/>
            <a:ext cx="441325" cy="368300"/>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02</a:t>
            </a:r>
          </a:p>
        </p:txBody>
      </p:sp>
      <p:sp>
        <p:nvSpPr>
          <p:cNvPr id="93" name="TextBox 92"/>
          <p:cNvSpPr txBox="1"/>
          <p:nvPr/>
        </p:nvSpPr>
        <p:spPr>
          <a:xfrm>
            <a:off x="5140325" y="838200"/>
            <a:ext cx="439738" cy="369888"/>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03</a:t>
            </a:r>
          </a:p>
        </p:txBody>
      </p:sp>
      <p:sp>
        <p:nvSpPr>
          <p:cNvPr id="94" name="TextBox 93"/>
          <p:cNvSpPr txBox="1"/>
          <p:nvPr/>
        </p:nvSpPr>
        <p:spPr>
          <a:xfrm>
            <a:off x="7372350" y="838200"/>
            <a:ext cx="441325" cy="369888"/>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04</a:t>
            </a:r>
          </a:p>
        </p:txBody>
      </p:sp>
      <p:sp>
        <p:nvSpPr>
          <p:cNvPr id="95" name="TextBox 94"/>
          <p:cNvSpPr txBox="1"/>
          <p:nvPr/>
        </p:nvSpPr>
        <p:spPr>
          <a:xfrm>
            <a:off x="5156200" y="4243388"/>
            <a:ext cx="439738" cy="369887"/>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07</a:t>
            </a:r>
          </a:p>
        </p:txBody>
      </p:sp>
      <p:sp>
        <p:nvSpPr>
          <p:cNvPr id="96" name="TextBox 95"/>
          <p:cNvSpPr txBox="1"/>
          <p:nvPr/>
        </p:nvSpPr>
        <p:spPr>
          <a:xfrm>
            <a:off x="7373938" y="4232275"/>
            <a:ext cx="441325" cy="368300"/>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08</a:t>
            </a:r>
          </a:p>
        </p:txBody>
      </p:sp>
      <p:sp>
        <p:nvSpPr>
          <p:cNvPr id="97" name="TextBox 96"/>
          <p:cNvSpPr txBox="1"/>
          <p:nvPr/>
        </p:nvSpPr>
        <p:spPr>
          <a:xfrm>
            <a:off x="754063" y="4259263"/>
            <a:ext cx="441325" cy="369887"/>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05</a:t>
            </a:r>
          </a:p>
        </p:txBody>
      </p:sp>
      <p:sp>
        <p:nvSpPr>
          <p:cNvPr id="98" name="TextBox 97"/>
          <p:cNvSpPr txBox="1"/>
          <p:nvPr/>
        </p:nvSpPr>
        <p:spPr>
          <a:xfrm>
            <a:off x="2973388" y="4206875"/>
            <a:ext cx="441325" cy="369888"/>
          </a:xfrm>
          <a:prstGeom prst="rect">
            <a:avLst/>
          </a:prstGeom>
          <a:noFill/>
        </p:spPr>
        <p:txBody>
          <a:bodyPr wrap="none" anchor="ctr">
            <a:spAutoFit/>
          </a:bodyPr>
          <a:lstStyle/>
          <a:p>
            <a:pP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cs typeface="+mn-cs"/>
              </a:rPr>
              <a:t>06</a:t>
            </a:r>
          </a:p>
        </p:txBody>
      </p:sp>
      <p:sp>
        <p:nvSpPr>
          <p:cNvPr id="52250" name="Rectangle 99"/>
          <p:cNvSpPr>
            <a:spLocks noChangeArrowheads="1"/>
          </p:cNvSpPr>
          <p:nvPr/>
        </p:nvSpPr>
        <p:spPr bwMode="auto">
          <a:xfrm>
            <a:off x="533400" y="1162050"/>
            <a:ext cx="1219200" cy="923330"/>
          </a:xfrm>
          <a:prstGeom prst="rect">
            <a:avLst/>
          </a:prstGeom>
          <a:noFill/>
          <a:ln w="9525">
            <a:noFill/>
            <a:miter lim="800000"/>
            <a:headEnd/>
            <a:tailEnd/>
          </a:ln>
        </p:spPr>
        <p:txBody>
          <a:bodyPr>
            <a:spAutoFit/>
          </a:bodyPr>
          <a:lstStyle/>
          <a:p>
            <a:pPr algn="ctr"/>
            <a:r>
              <a:rPr lang="vi-VN" dirty="0">
                <a:solidFill>
                  <a:schemeClr val="accent4">
                    <a:lumMod val="75000"/>
                    <a:lumOff val="25000"/>
                  </a:schemeClr>
                </a:solidFill>
                <a:latin typeface="Times New Roman" pitchFamily="18" charset="0"/>
                <a:cs typeface="Times New Roman" pitchFamily="18" charset="0"/>
              </a:rPr>
              <a:t>Hoàn thiện môi trường chính sách </a:t>
            </a:r>
            <a:endParaRPr lang="en-US" dirty="0">
              <a:solidFill>
                <a:schemeClr val="accent4">
                  <a:lumMod val="75000"/>
                  <a:lumOff val="25000"/>
                </a:schemeClr>
              </a:solidFill>
              <a:latin typeface="Verdana" pitchFamily="34" charset="0"/>
            </a:endParaRPr>
          </a:p>
        </p:txBody>
      </p:sp>
      <p:sp>
        <p:nvSpPr>
          <p:cNvPr id="52251" name="Rectangle 100"/>
          <p:cNvSpPr>
            <a:spLocks noChangeArrowheads="1"/>
          </p:cNvSpPr>
          <p:nvPr/>
        </p:nvSpPr>
        <p:spPr bwMode="auto">
          <a:xfrm>
            <a:off x="2640013" y="1143000"/>
            <a:ext cx="1371600" cy="1200329"/>
          </a:xfrm>
          <a:prstGeom prst="rect">
            <a:avLst/>
          </a:prstGeom>
          <a:noFill/>
          <a:ln w="9525">
            <a:noFill/>
            <a:miter lim="800000"/>
            <a:headEnd/>
            <a:tailEnd/>
          </a:ln>
        </p:spPr>
        <p:txBody>
          <a:bodyPr>
            <a:spAutoFit/>
          </a:bodyPr>
          <a:lstStyle/>
          <a:p>
            <a:pPr algn="ctr"/>
            <a:r>
              <a:rPr lang="vi-VN" dirty="0">
                <a:solidFill>
                  <a:schemeClr val="accent4">
                    <a:lumMod val="75000"/>
                    <a:lumOff val="25000"/>
                  </a:schemeClr>
                </a:solidFill>
                <a:latin typeface="Times New Roman" pitchFamily="18" charset="0"/>
                <a:cs typeface="Times New Roman" pitchFamily="18" charset="0"/>
              </a:rPr>
              <a:t>Nhận bàn giao CSVC – trang thiết bị.</a:t>
            </a:r>
            <a:endParaRPr lang="en-US" dirty="0">
              <a:solidFill>
                <a:schemeClr val="accent4">
                  <a:lumMod val="75000"/>
                  <a:lumOff val="25000"/>
                </a:schemeClr>
              </a:solidFill>
              <a:latin typeface="Verdana" pitchFamily="34" charset="0"/>
            </a:endParaRPr>
          </a:p>
        </p:txBody>
      </p:sp>
      <p:sp>
        <p:nvSpPr>
          <p:cNvPr id="52252" name="Rectangle 101"/>
          <p:cNvSpPr>
            <a:spLocks noChangeArrowheads="1"/>
          </p:cNvSpPr>
          <p:nvPr/>
        </p:nvSpPr>
        <p:spPr bwMode="auto">
          <a:xfrm>
            <a:off x="4800600" y="1143000"/>
            <a:ext cx="1365250" cy="2308324"/>
          </a:xfrm>
          <a:prstGeom prst="rect">
            <a:avLst/>
          </a:prstGeom>
          <a:noFill/>
          <a:ln w="9525">
            <a:noFill/>
            <a:miter lim="800000"/>
            <a:headEnd/>
            <a:tailEnd/>
          </a:ln>
        </p:spPr>
        <p:txBody>
          <a:bodyPr>
            <a:spAutoFit/>
          </a:bodyPr>
          <a:lstStyle/>
          <a:p>
            <a:pPr algn="ctr"/>
            <a:r>
              <a:rPr lang="vi-VN" dirty="0">
                <a:solidFill>
                  <a:schemeClr val="accent4">
                    <a:lumMod val="75000"/>
                    <a:lumOff val="25000"/>
                  </a:schemeClr>
                </a:solidFill>
                <a:latin typeface="Times New Roman" pitchFamily="18" charset="0"/>
                <a:cs typeface="Times New Roman" pitchFamily="18" charset="0"/>
              </a:rPr>
              <a:t>Tổ chức triển khai xây dựng, cập nhật các thông tin trên cổng thông tin điện tử</a:t>
            </a:r>
            <a:endParaRPr lang="en-US" dirty="0">
              <a:solidFill>
                <a:schemeClr val="accent4">
                  <a:lumMod val="75000"/>
                  <a:lumOff val="25000"/>
                </a:schemeClr>
              </a:solidFill>
              <a:latin typeface="Verdana" pitchFamily="34" charset="0"/>
            </a:endParaRPr>
          </a:p>
        </p:txBody>
      </p:sp>
      <p:sp>
        <p:nvSpPr>
          <p:cNvPr id="52253" name="Rectangle 102"/>
          <p:cNvSpPr>
            <a:spLocks noChangeArrowheads="1"/>
          </p:cNvSpPr>
          <p:nvPr/>
        </p:nvSpPr>
        <p:spPr bwMode="auto">
          <a:xfrm>
            <a:off x="7108825" y="1133475"/>
            <a:ext cx="1219200" cy="1754326"/>
          </a:xfrm>
          <a:prstGeom prst="rect">
            <a:avLst/>
          </a:prstGeom>
          <a:noFill/>
          <a:ln w="9525">
            <a:noFill/>
            <a:miter lim="800000"/>
            <a:headEnd/>
            <a:tailEnd/>
          </a:ln>
        </p:spPr>
        <p:txBody>
          <a:bodyPr>
            <a:spAutoFit/>
          </a:bodyPr>
          <a:lstStyle/>
          <a:p>
            <a:pPr algn="ctr"/>
            <a:r>
              <a:rPr lang="en-US" dirty="0" err="1">
                <a:solidFill>
                  <a:schemeClr val="accent4">
                    <a:lumMod val="75000"/>
                    <a:lumOff val="25000"/>
                  </a:schemeClr>
                </a:solidFill>
                <a:latin typeface="Times New Roman" pitchFamily="18" charset="0"/>
                <a:cs typeface="Times New Roman" pitchFamily="18" charset="0"/>
              </a:rPr>
              <a:t>Hoàn</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thiện</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nhân</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sự</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quản</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lý</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mô</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hình</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trường</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học</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điện</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tử</a:t>
            </a:r>
            <a:r>
              <a:rPr lang="en-US" dirty="0">
                <a:solidFill>
                  <a:schemeClr val="accent4">
                    <a:lumMod val="75000"/>
                    <a:lumOff val="25000"/>
                  </a:schemeClr>
                </a:solidFill>
                <a:latin typeface="Times New Roman" pitchFamily="18" charset="0"/>
                <a:cs typeface="Times New Roman" pitchFamily="18" charset="0"/>
              </a:rPr>
              <a:t>:</a:t>
            </a:r>
            <a:endParaRPr lang="en-US" dirty="0">
              <a:solidFill>
                <a:schemeClr val="accent4">
                  <a:lumMod val="75000"/>
                  <a:lumOff val="25000"/>
                </a:schemeClr>
              </a:solidFill>
              <a:latin typeface="Verdana" pitchFamily="34" charset="0"/>
            </a:endParaRPr>
          </a:p>
        </p:txBody>
      </p:sp>
      <p:sp>
        <p:nvSpPr>
          <p:cNvPr id="52254" name="Rectangle 103"/>
          <p:cNvSpPr>
            <a:spLocks noChangeArrowheads="1"/>
          </p:cNvSpPr>
          <p:nvPr/>
        </p:nvSpPr>
        <p:spPr bwMode="auto">
          <a:xfrm>
            <a:off x="457200" y="4765675"/>
            <a:ext cx="1219200" cy="646331"/>
          </a:xfrm>
          <a:prstGeom prst="rect">
            <a:avLst/>
          </a:prstGeom>
          <a:noFill/>
          <a:ln w="9525">
            <a:noFill/>
            <a:miter lim="800000"/>
            <a:headEnd/>
            <a:tailEnd/>
          </a:ln>
        </p:spPr>
        <p:txBody>
          <a:bodyPr>
            <a:spAutoFit/>
          </a:bodyPr>
          <a:lstStyle/>
          <a:p>
            <a:pPr algn="ctr"/>
            <a:r>
              <a:rPr lang="en-US" dirty="0" err="1">
                <a:solidFill>
                  <a:schemeClr val="accent4">
                    <a:lumMod val="75000"/>
                    <a:lumOff val="25000"/>
                  </a:schemeClr>
                </a:solidFill>
                <a:latin typeface="Times New Roman" pitchFamily="18" charset="0"/>
                <a:cs typeface="Times New Roman" pitchFamily="18" charset="0"/>
              </a:rPr>
              <a:t>Công</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tác</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tập</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huấn</a:t>
            </a:r>
            <a:endParaRPr lang="en-US" dirty="0">
              <a:solidFill>
                <a:schemeClr val="accent4">
                  <a:lumMod val="75000"/>
                  <a:lumOff val="25000"/>
                </a:schemeClr>
              </a:solidFill>
              <a:latin typeface="Verdana" pitchFamily="34" charset="0"/>
            </a:endParaRPr>
          </a:p>
        </p:txBody>
      </p:sp>
      <p:sp>
        <p:nvSpPr>
          <p:cNvPr id="52255" name="Rectangle 104"/>
          <p:cNvSpPr>
            <a:spLocks noChangeArrowheads="1"/>
          </p:cNvSpPr>
          <p:nvPr/>
        </p:nvSpPr>
        <p:spPr bwMode="auto">
          <a:xfrm>
            <a:off x="2736850" y="4808538"/>
            <a:ext cx="1143000" cy="646331"/>
          </a:xfrm>
          <a:prstGeom prst="rect">
            <a:avLst/>
          </a:prstGeom>
          <a:noFill/>
          <a:ln w="9525">
            <a:noFill/>
            <a:miter lim="800000"/>
            <a:headEnd/>
            <a:tailEnd/>
          </a:ln>
        </p:spPr>
        <p:txBody>
          <a:bodyPr>
            <a:spAutoFit/>
          </a:bodyPr>
          <a:lstStyle/>
          <a:p>
            <a:pPr algn="ctr"/>
            <a:r>
              <a:rPr lang="vi-VN">
                <a:solidFill>
                  <a:schemeClr val="accent4">
                    <a:lumMod val="75000"/>
                    <a:lumOff val="25000"/>
                  </a:schemeClr>
                </a:solidFill>
                <a:latin typeface="Times New Roman" pitchFamily="18" charset="0"/>
                <a:cs typeface="Times New Roman" pitchFamily="18" charset="0"/>
              </a:rPr>
              <a:t>Kiểm tra, đánh giá </a:t>
            </a:r>
            <a:endParaRPr lang="en-US">
              <a:solidFill>
                <a:schemeClr val="accent4">
                  <a:lumMod val="75000"/>
                  <a:lumOff val="25000"/>
                </a:schemeClr>
              </a:solidFill>
              <a:latin typeface="Verdana" pitchFamily="34" charset="0"/>
            </a:endParaRPr>
          </a:p>
        </p:txBody>
      </p:sp>
      <p:sp>
        <p:nvSpPr>
          <p:cNvPr id="52256" name="Rectangle 105"/>
          <p:cNvSpPr>
            <a:spLocks noChangeArrowheads="1"/>
          </p:cNvSpPr>
          <p:nvPr/>
        </p:nvSpPr>
        <p:spPr bwMode="auto">
          <a:xfrm>
            <a:off x="4876800" y="4808538"/>
            <a:ext cx="1143000" cy="923330"/>
          </a:xfrm>
          <a:prstGeom prst="rect">
            <a:avLst/>
          </a:prstGeom>
          <a:noFill/>
          <a:ln w="9525">
            <a:noFill/>
            <a:miter lim="800000"/>
            <a:headEnd/>
            <a:tailEnd/>
          </a:ln>
        </p:spPr>
        <p:txBody>
          <a:bodyPr>
            <a:spAutoFit/>
          </a:bodyPr>
          <a:lstStyle/>
          <a:p>
            <a:pPr algn="ctr"/>
            <a:r>
              <a:rPr lang="en-US">
                <a:solidFill>
                  <a:schemeClr val="accent4">
                    <a:lumMod val="75000"/>
                    <a:lumOff val="25000"/>
                  </a:schemeClr>
                </a:solidFill>
                <a:latin typeface="Times New Roman" pitchFamily="18" charset="0"/>
                <a:cs typeface="Times New Roman" pitchFamily="18" charset="0"/>
              </a:rPr>
              <a:t>Chế độ thông tin báo cáo</a:t>
            </a:r>
            <a:endParaRPr lang="en-US">
              <a:solidFill>
                <a:schemeClr val="accent4">
                  <a:lumMod val="75000"/>
                  <a:lumOff val="25000"/>
                </a:schemeClr>
              </a:solidFill>
              <a:latin typeface="Verdana" pitchFamily="34" charset="0"/>
            </a:endParaRPr>
          </a:p>
        </p:txBody>
      </p:sp>
      <p:sp>
        <p:nvSpPr>
          <p:cNvPr id="52257" name="Rectangle 106"/>
          <p:cNvSpPr>
            <a:spLocks noChangeArrowheads="1"/>
          </p:cNvSpPr>
          <p:nvPr/>
        </p:nvSpPr>
        <p:spPr bwMode="auto">
          <a:xfrm>
            <a:off x="7080250" y="4800600"/>
            <a:ext cx="1143000" cy="646331"/>
          </a:xfrm>
          <a:prstGeom prst="rect">
            <a:avLst/>
          </a:prstGeom>
          <a:noFill/>
          <a:ln w="9525">
            <a:noFill/>
            <a:miter lim="800000"/>
            <a:headEnd/>
            <a:tailEnd/>
          </a:ln>
        </p:spPr>
        <p:txBody>
          <a:bodyPr>
            <a:spAutoFit/>
          </a:bodyPr>
          <a:lstStyle/>
          <a:p>
            <a:pPr algn="ctr"/>
            <a:r>
              <a:rPr lang="en-US" dirty="0" err="1">
                <a:solidFill>
                  <a:schemeClr val="accent4">
                    <a:lumMod val="75000"/>
                    <a:lumOff val="25000"/>
                  </a:schemeClr>
                </a:solidFill>
                <a:latin typeface="Times New Roman" pitchFamily="18" charset="0"/>
                <a:cs typeface="Times New Roman" pitchFamily="18" charset="0"/>
              </a:rPr>
              <a:t>Tiến</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độ</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thực</a:t>
            </a:r>
            <a:r>
              <a:rPr lang="en-US" dirty="0">
                <a:solidFill>
                  <a:schemeClr val="accent4">
                    <a:lumMod val="75000"/>
                    <a:lumOff val="25000"/>
                  </a:schemeClr>
                </a:solidFill>
                <a:latin typeface="Times New Roman" pitchFamily="18" charset="0"/>
                <a:cs typeface="Times New Roman" pitchFamily="18" charset="0"/>
              </a:rPr>
              <a:t> </a:t>
            </a:r>
            <a:r>
              <a:rPr lang="en-US" dirty="0" err="1">
                <a:solidFill>
                  <a:schemeClr val="accent4">
                    <a:lumMod val="75000"/>
                    <a:lumOff val="25000"/>
                  </a:schemeClr>
                </a:solidFill>
                <a:latin typeface="Times New Roman" pitchFamily="18" charset="0"/>
                <a:cs typeface="Times New Roman" pitchFamily="18" charset="0"/>
              </a:rPr>
              <a:t>hiện</a:t>
            </a:r>
            <a:endParaRPr lang="en-US" dirty="0">
              <a:solidFill>
                <a:schemeClr val="accent4">
                  <a:lumMod val="75000"/>
                  <a:lumOff val="25000"/>
                </a:schemeClr>
              </a:solidFill>
              <a:latin typeface="Verdana" pitchFamily="34" charset="0"/>
            </a:endParaRPr>
          </a:p>
        </p:txBody>
      </p:sp>
    </p:spTree>
  </p:cSld>
  <p:clrMapOvr>
    <a:masterClrMapping/>
  </p:clrMapOvr>
  <p:transition spd="slow">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4"/>
          <p:cNvSpPr txBox="1">
            <a:spLocks noChangeArrowheads="1"/>
          </p:cNvSpPr>
          <p:nvPr/>
        </p:nvSpPr>
        <p:spPr bwMode="auto">
          <a:xfrm>
            <a:off x="304800" y="1219200"/>
            <a:ext cx="8458200" cy="3970318"/>
          </a:xfrm>
          <a:prstGeom prst="rect">
            <a:avLst/>
          </a:prstGeom>
          <a:solidFill>
            <a:schemeClr val="bg1"/>
          </a:solidFill>
          <a:ln w="9525">
            <a:noFill/>
            <a:miter lim="800000"/>
            <a:headEnd/>
            <a:tailEnd/>
          </a:ln>
        </p:spPr>
        <p:txBody>
          <a:bodyPr wrap="square">
            <a:spAutoFit/>
          </a:bodyPr>
          <a:lstStyle/>
          <a:p>
            <a:pPr>
              <a:lnSpc>
                <a:spcPct val="150000"/>
              </a:lnSpc>
              <a:buFont typeface="Arial" pitchFamily="34" charset="0"/>
              <a:buChar char="•"/>
            </a:pPr>
            <a:r>
              <a:rPr lang="en-US" sz="20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Các</a:t>
            </a:r>
            <a:r>
              <a:rPr lang="en-US" sz="2400" b="1" dirty="0">
                <a:solidFill>
                  <a:schemeClr val="accent4">
                    <a:lumMod val="75000"/>
                    <a:lumOff val="25000"/>
                  </a:schemeClr>
                </a:solidFill>
                <a:latin typeface="Times New Roman" pitchFamily="18" charset="0"/>
                <a:cs typeface="Times New Roman" pitchFamily="18" charset="0"/>
              </a:rPr>
              <a:t> ý </a:t>
            </a:r>
            <a:r>
              <a:rPr lang="en-US" sz="2400" b="1" dirty="0" err="1">
                <a:solidFill>
                  <a:schemeClr val="accent4">
                    <a:lumMod val="75000"/>
                    <a:lumOff val="25000"/>
                  </a:schemeClr>
                </a:solidFill>
                <a:latin typeface="Times New Roman" pitchFamily="18" charset="0"/>
                <a:cs typeface="Times New Roman" pitchFamily="18" charset="0"/>
              </a:rPr>
              <a:t>kiến</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chỉ</a:t>
            </a:r>
            <a:r>
              <a:rPr lang="en-US" sz="2400" b="1" dirty="0" smtClean="0">
                <a:solidFill>
                  <a:schemeClr val="accent4">
                    <a:lumMod val="75000"/>
                    <a:lumOff val="25000"/>
                  </a:schemeClr>
                </a:solidFill>
                <a:latin typeface="Times New Roman" pitchFamily="18" charset="0"/>
                <a:cs typeface="Times New Roman" pitchFamily="18" charset="0"/>
              </a:rPr>
              <a:t> </a:t>
            </a:r>
            <a:r>
              <a:rPr lang="vi-VN" sz="2400" b="1" dirty="0" smtClean="0">
                <a:solidFill>
                  <a:schemeClr val="accent4">
                    <a:lumMod val="75000"/>
                    <a:lumOff val="25000"/>
                  </a:schemeClr>
                </a:solidFill>
                <a:latin typeface="Times New Roman" pitchFamily="18" charset="0"/>
                <a:cs typeface="Times New Roman" pitchFamily="18" charset="0"/>
              </a:rPr>
              <a:t>đạo</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xây</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dựng</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đóng</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góp</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cho</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mô</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hình</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trường</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học</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điện</a:t>
            </a:r>
            <a:r>
              <a:rPr lang="en-US" sz="2400" b="1" dirty="0">
                <a:solidFill>
                  <a:schemeClr val="accent4">
                    <a:lumMod val="75000"/>
                    <a:lumOff val="25000"/>
                  </a:schemeClr>
                </a:solidFill>
                <a:latin typeface="Times New Roman" pitchFamily="18" charset="0"/>
                <a:cs typeface="Times New Roman" pitchFamily="18" charset="0"/>
              </a:rPr>
              <a:t> </a:t>
            </a:r>
            <a:r>
              <a:rPr lang="en-US" sz="2400" b="1" dirty="0" err="1">
                <a:solidFill>
                  <a:schemeClr val="accent4">
                    <a:lumMod val="75000"/>
                    <a:lumOff val="25000"/>
                  </a:schemeClr>
                </a:solidFill>
                <a:latin typeface="Times New Roman" pitchFamily="18" charset="0"/>
                <a:cs typeface="Times New Roman" pitchFamily="18" charset="0"/>
              </a:rPr>
              <a:t>tử</a:t>
            </a:r>
            <a:r>
              <a:rPr lang="en-US" sz="2400" b="1" dirty="0">
                <a:solidFill>
                  <a:schemeClr val="accent4">
                    <a:lumMod val="75000"/>
                    <a:lumOff val="25000"/>
                  </a:schemeClr>
                </a:solidFill>
                <a:latin typeface="Times New Roman" pitchFamily="18" charset="0"/>
                <a:cs typeface="Times New Roman" pitchFamily="18" charset="0"/>
              </a:rPr>
              <a:t>:</a:t>
            </a:r>
            <a:endParaRPr lang="en-US" sz="2000" b="1" dirty="0">
              <a:solidFill>
                <a:schemeClr val="accent4">
                  <a:lumMod val="75000"/>
                  <a:lumOff val="25000"/>
                </a:schemeClr>
              </a:solidFill>
              <a:latin typeface="Times New Roman" pitchFamily="18" charset="0"/>
              <a:cs typeface="Times New Roman" pitchFamily="18" charset="0"/>
            </a:endParaRPr>
          </a:p>
          <a:p>
            <a:pPr>
              <a:lnSpc>
                <a:spcPct val="150000"/>
              </a:lnSpc>
              <a:buFontTx/>
              <a:buChar char="-"/>
            </a:pP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Công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văn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số</a:t>
            </a:r>
            <a:r>
              <a:rPr lang="en-US" sz="2000" dirty="0">
                <a:solidFill>
                  <a:schemeClr val="accent4">
                    <a:lumMod val="75000"/>
                    <a:lumOff val="25000"/>
                  </a:schemeClr>
                </a:solidFill>
                <a:latin typeface="Times New Roman" pitchFamily="18" charset="0"/>
                <a:cs typeface="Times New Roman" pitchFamily="18" charset="0"/>
              </a:rPr>
              <a:t>: 4396/SGD&amp;ĐT-KHCN </a:t>
            </a:r>
            <a:r>
              <a:rPr lang="en-US" sz="2000" dirty="0" err="1">
                <a:solidFill>
                  <a:schemeClr val="accent4">
                    <a:lumMod val="75000"/>
                    <a:lumOff val="25000"/>
                  </a:schemeClr>
                </a:solidFill>
                <a:latin typeface="Times New Roman" pitchFamily="18" charset="0"/>
                <a:cs typeface="Times New Roman" pitchFamily="18" charset="0"/>
              </a:rPr>
              <a:t>ngày</a:t>
            </a:r>
            <a:r>
              <a:rPr lang="en-US" sz="2000" dirty="0">
                <a:solidFill>
                  <a:schemeClr val="accent4">
                    <a:lumMod val="75000"/>
                    <a:lumOff val="25000"/>
                  </a:schemeClr>
                </a:solidFill>
                <a:latin typeface="Times New Roman" pitchFamily="18" charset="0"/>
                <a:cs typeface="Times New Roman" pitchFamily="18" charset="0"/>
              </a:rPr>
              <a:t> 19/3/2015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Sở</a:t>
            </a:r>
            <a:r>
              <a:rPr lang="en-US" sz="2000" dirty="0">
                <a:solidFill>
                  <a:schemeClr val="accent4">
                    <a:lumMod val="75000"/>
                    <a:lumOff val="25000"/>
                  </a:schemeClr>
                </a:solidFill>
                <a:latin typeface="Times New Roman" pitchFamily="18" charset="0"/>
                <a:cs typeface="Times New Roman" pitchFamily="18" charset="0"/>
              </a:rPr>
              <a:t> GD&amp;ĐT </a:t>
            </a:r>
            <a:r>
              <a:rPr lang="en-US" sz="2000" dirty="0" err="1">
                <a:solidFill>
                  <a:schemeClr val="accent4">
                    <a:lumMod val="75000"/>
                    <a:lumOff val="25000"/>
                  </a:schemeClr>
                </a:solidFill>
                <a:latin typeface="Times New Roman" pitchFamily="18" charset="0"/>
                <a:cs typeface="Times New Roman" pitchFamily="18" charset="0"/>
              </a:rPr>
              <a:t>Hà</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Nội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về</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việc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a:t>
            </a:r>
            <a:r>
              <a:rPr lang="en-US" sz="2000" dirty="0" err="1" smtClean="0">
                <a:solidFill>
                  <a:schemeClr val="accent4">
                    <a:lumMod val="75000"/>
                    <a:lumOff val="25000"/>
                  </a:schemeClr>
                </a:solidFill>
                <a:latin typeface="Times New Roman" pitchFamily="18" charset="0"/>
                <a:cs typeface="Times New Roman" pitchFamily="18" charset="0"/>
              </a:rPr>
              <a:t>hí</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điểm</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triển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khai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mô</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hình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trường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học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tử</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quận</a:t>
            </a:r>
            <a:r>
              <a:rPr lang="en-US" sz="2000" dirty="0">
                <a:solidFill>
                  <a:schemeClr val="accent4">
                    <a:lumMod val="75000"/>
                    <a:lumOff val="25000"/>
                  </a:schemeClr>
                </a:solidFill>
                <a:latin typeface="Times New Roman" pitchFamily="18" charset="0"/>
                <a:cs typeface="Times New Roman" pitchFamily="18" charset="0"/>
              </a:rPr>
              <a:t> Long </a:t>
            </a:r>
            <a:r>
              <a:rPr lang="en-US" sz="2000" dirty="0" err="1">
                <a:solidFill>
                  <a:schemeClr val="accent4">
                    <a:lumMod val="75000"/>
                    <a:lumOff val="25000"/>
                  </a:schemeClr>
                </a:solidFill>
                <a:latin typeface="Times New Roman" pitchFamily="18" charset="0"/>
                <a:cs typeface="Times New Roman" pitchFamily="18" charset="0"/>
              </a:rPr>
              <a:t>Biên</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buFontTx/>
              <a:buChar char="-"/>
            </a:pP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Công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văn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số</a:t>
            </a:r>
            <a:r>
              <a:rPr lang="en-US" sz="2000" dirty="0">
                <a:solidFill>
                  <a:schemeClr val="accent4">
                    <a:lumMod val="75000"/>
                    <a:lumOff val="25000"/>
                  </a:schemeClr>
                </a:solidFill>
                <a:latin typeface="Times New Roman" pitchFamily="18" charset="0"/>
                <a:cs typeface="Times New Roman" pitchFamily="18" charset="0"/>
              </a:rPr>
              <a:t> 4629/SGD&amp;ĐT-KHCN </a:t>
            </a:r>
            <a:r>
              <a:rPr lang="en-US" sz="2000" dirty="0" err="1">
                <a:solidFill>
                  <a:schemeClr val="accent4">
                    <a:lumMod val="75000"/>
                    <a:lumOff val="25000"/>
                  </a:schemeClr>
                </a:solidFill>
                <a:latin typeface="Times New Roman" pitchFamily="18" charset="0"/>
                <a:cs typeface="Times New Roman" pitchFamily="18" charset="0"/>
              </a:rPr>
              <a:t>ngày</a:t>
            </a:r>
            <a:r>
              <a:rPr lang="en-US" sz="2000" dirty="0">
                <a:solidFill>
                  <a:schemeClr val="accent4">
                    <a:lumMod val="75000"/>
                    <a:lumOff val="25000"/>
                  </a:schemeClr>
                </a:solidFill>
                <a:latin typeface="Times New Roman" pitchFamily="18" charset="0"/>
                <a:cs typeface="Times New Roman" pitchFamily="18" charset="0"/>
              </a:rPr>
              <a:t> 03/4/2015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Sở</a:t>
            </a:r>
            <a:r>
              <a:rPr lang="en-US" sz="2000" dirty="0">
                <a:solidFill>
                  <a:schemeClr val="accent4">
                    <a:lumMod val="75000"/>
                    <a:lumOff val="25000"/>
                  </a:schemeClr>
                </a:solidFill>
                <a:latin typeface="Times New Roman" pitchFamily="18" charset="0"/>
                <a:cs typeface="Times New Roman" pitchFamily="18" charset="0"/>
              </a:rPr>
              <a:t> GD&amp;ĐT </a:t>
            </a:r>
            <a:r>
              <a:rPr lang="en-US" sz="2000" dirty="0" err="1">
                <a:solidFill>
                  <a:schemeClr val="accent4">
                    <a:lumMod val="75000"/>
                    <a:lumOff val="25000"/>
                  </a:schemeClr>
                </a:solidFill>
                <a:latin typeface="Times New Roman" pitchFamily="18" charset="0"/>
                <a:cs typeface="Times New Roman" pitchFamily="18" charset="0"/>
              </a:rPr>
              <a:t>Hà</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Nội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về</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việc</a:t>
            </a:r>
            <a:r>
              <a:rPr lang="en-US" sz="2000" dirty="0">
                <a:solidFill>
                  <a:schemeClr val="accent4">
                    <a:lumMod val="75000"/>
                    <a:lumOff val="25000"/>
                  </a:schemeClr>
                </a:solidFill>
                <a:latin typeface="Times New Roman" pitchFamily="18" charset="0"/>
                <a:cs typeface="Times New Roman" pitchFamily="18" charset="0"/>
              </a:rPr>
              <a:t> ý </a:t>
            </a:r>
            <a:r>
              <a:rPr lang="en-US" sz="2000" dirty="0" err="1">
                <a:solidFill>
                  <a:schemeClr val="accent4">
                    <a:lumMod val="75000"/>
                    <a:lumOff val="25000"/>
                  </a:schemeClr>
                </a:solidFill>
                <a:latin typeface="Times New Roman" pitchFamily="18" charset="0"/>
                <a:cs typeface="Times New Roman" pitchFamily="18" charset="0"/>
              </a:rPr>
              <a:t>kiến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về</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thí</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điểm</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mô</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hình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trường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học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tử</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quận</a:t>
            </a:r>
            <a:r>
              <a:rPr lang="en-US" sz="2000" dirty="0">
                <a:solidFill>
                  <a:schemeClr val="accent4">
                    <a:lumMod val="75000"/>
                    <a:lumOff val="25000"/>
                  </a:schemeClr>
                </a:solidFill>
                <a:latin typeface="Times New Roman" pitchFamily="18" charset="0"/>
                <a:cs typeface="Times New Roman" pitchFamily="18" charset="0"/>
              </a:rPr>
              <a:t> Long </a:t>
            </a:r>
            <a:r>
              <a:rPr lang="en-US" sz="2000" dirty="0" err="1">
                <a:solidFill>
                  <a:schemeClr val="accent4">
                    <a:lumMod val="75000"/>
                    <a:lumOff val="25000"/>
                  </a:schemeClr>
                </a:solidFill>
                <a:latin typeface="Times New Roman" pitchFamily="18" charset="0"/>
                <a:cs typeface="Times New Roman" pitchFamily="18" charset="0"/>
              </a:rPr>
              <a:t>Biên</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buFontTx/>
              <a:buChar char="-"/>
            </a:pP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Công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văn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số</a:t>
            </a:r>
            <a:r>
              <a:rPr lang="en-US" sz="2000" dirty="0">
                <a:solidFill>
                  <a:schemeClr val="accent4">
                    <a:lumMod val="75000"/>
                    <a:lumOff val="25000"/>
                  </a:schemeClr>
                </a:solidFill>
                <a:latin typeface="Times New Roman" pitchFamily="18" charset="0"/>
                <a:cs typeface="Times New Roman" pitchFamily="18" charset="0"/>
              </a:rPr>
              <a:t> 382/STTTT-ƯDCNTT </a:t>
            </a:r>
            <a:r>
              <a:rPr lang="en-US" sz="2000" dirty="0" err="1">
                <a:solidFill>
                  <a:schemeClr val="accent4">
                    <a:lumMod val="75000"/>
                    <a:lumOff val="25000"/>
                  </a:schemeClr>
                </a:solidFill>
                <a:latin typeface="Times New Roman" pitchFamily="18" charset="0"/>
                <a:cs typeface="Times New Roman" pitchFamily="18" charset="0"/>
              </a:rPr>
              <a:t>ngày</a:t>
            </a:r>
            <a:r>
              <a:rPr lang="en-US" sz="2000" dirty="0">
                <a:solidFill>
                  <a:schemeClr val="accent4">
                    <a:lumMod val="75000"/>
                    <a:lumOff val="25000"/>
                  </a:schemeClr>
                </a:solidFill>
                <a:latin typeface="Times New Roman" pitchFamily="18" charset="0"/>
                <a:cs typeface="Times New Roman" pitchFamily="18" charset="0"/>
              </a:rPr>
              <a:t> 13/4/2015 </a:t>
            </a:r>
            <a:r>
              <a:rPr lang="en-US" sz="2000" dirty="0" err="1">
                <a:solidFill>
                  <a:schemeClr val="accent4">
                    <a:lumMod val="75000"/>
                    <a:lumOff val="25000"/>
                  </a:schemeClr>
                </a:solidFill>
                <a:latin typeface="Times New Roman" pitchFamily="18" charset="0"/>
                <a:cs typeface="Times New Roman" pitchFamily="18" charset="0"/>
              </a:rPr>
              <a:t>của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Sở</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Thông</a:t>
            </a:r>
            <a:r>
              <a:rPr lang="en-US" sz="2000" dirty="0">
                <a:solidFill>
                  <a:schemeClr val="accent4">
                    <a:lumMod val="75000"/>
                    <a:lumOff val="25000"/>
                  </a:schemeClr>
                </a:solidFill>
                <a:latin typeface="Times New Roman" pitchFamily="18" charset="0"/>
                <a:cs typeface="Times New Roman" pitchFamily="18" charset="0"/>
              </a:rPr>
              <a:t> tin </a:t>
            </a:r>
            <a:r>
              <a:rPr lang="en-US" sz="2000" dirty="0" err="1">
                <a:solidFill>
                  <a:schemeClr val="accent4">
                    <a:lumMod val="75000"/>
                    <a:lumOff val="25000"/>
                  </a:schemeClr>
                </a:solidFill>
                <a:latin typeface="Times New Roman" pitchFamily="18" charset="0"/>
                <a:cs typeface="Times New Roman" pitchFamily="18" charset="0"/>
              </a:rPr>
              <a:t>và</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truyền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thông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về</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việc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triển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khai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thí</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điểm</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mô</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hình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trường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học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tử</a:t>
            </a:r>
            <a:endParaRPr lang="en-US" sz="2000" dirty="0">
              <a:solidFill>
                <a:schemeClr val="accent4">
                  <a:lumMod val="75000"/>
                  <a:lumOff val="25000"/>
                </a:schemeClr>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108805"/>
            <a:ext cx="8229600" cy="3970318"/>
          </a:xfrm>
          <a:prstGeom prst="rect">
            <a:avLst/>
          </a:prstGeom>
          <a:noFill/>
        </p:spPr>
        <p:txBody>
          <a:bodyPr wrap="square">
            <a:spAutoFit/>
          </a:bodyPr>
          <a:lstStyle/>
          <a:p>
            <a:pPr fontAlgn="auto">
              <a:lnSpc>
                <a:spcPct val="150000"/>
              </a:lnSpc>
              <a:spcBef>
                <a:spcPts val="0"/>
              </a:spcBef>
              <a:spcAft>
                <a:spcPts val="0"/>
              </a:spcAft>
              <a:defRPr/>
            </a:pPr>
            <a:r>
              <a:rPr lang="vi-VN"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I. Hoàn thiện môi trường chính sách : </a:t>
            </a:r>
            <a:endParaRPr lang="en-US" sz="2400"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fontAlgn="auto">
              <a:lnSpc>
                <a:spcPct val="150000"/>
              </a:lnSpc>
              <a:spcBef>
                <a:spcPts val="0"/>
              </a:spcBef>
              <a:spcAft>
                <a:spcPts val="0"/>
              </a:spcAft>
              <a:buFontTx/>
              <a:buAutoNum type="arabicPeriod"/>
              <a:defRPr/>
            </a:pPr>
            <a:r>
              <a:rPr lang="vi-VN" sz="2400" b="1" dirty="0">
                <a:solidFill>
                  <a:schemeClr val="accent4">
                    <a:lumMod val="75000"/>
                    <a:lumOff val="25000"/>
                  </a:schemeClr>
                </a:solidFill>
                <a:latin typeface="Times New Roman" pitchFamily="18" charset="0"/>
                <a:cs typeface="Times New Roman" pitchFamily="18" charset="0"/>
              </a:rPr>
              <a:t>Xây dựng kế hoạch thực hiện mô hình</a:t>
            </a:r>
            <a:r>
              <a:rPr lang="en-US" sz="2400" b="1" dirty="0">
                <a:solidFill>
                  <a:schemeClr val="accent4">
                    <a:lumMod val="75000"/>
                    <a:lumOff val="25000"/>
                  </a:schemeClr>
                </a:solidFill>
                <a:latin typeface="Times New Roman" pitchFamily="18" charset="0"/>
                <a:cs typeface="Times New Roman" pitchFamily="18" charset="0"/>
              </a:rPr>
              <a:t>: </a:t>
            </a:r>
            <a:endParaRPr lang="en-US" sz="2400" b="1" dirty="0" smtClean="0">
              <a:solidFill>
                <a:schemeClr val="accent4">
                  <a:lumMod val="75000"/>
                  <a:lumOff val="25000"/>
                </a:schemeClr>
              </a:solidFill>
              <a:latin typeface="Times New Roman" pitchFamily="18" charset="0"/>
              <a:cs typeface="Times New Roman" pitchFamily="18" charset="0"/>
            </a:endParaRPr>
          </a:p>
          <a:p>
            <a:pPr marL="342900" indent="-342900" fontAlgn="auto">
              <a:lnSpc>
                <a:spcPct val="150000"/>
              </a:lnSpc>
              <a:spcBef>
                <a:spcPts val="0"/>
              </a:spcBef>
              <a:spcAft>
                <a:spcPts val="0"/>
              </a:spcAft>
              <a:defRPr/>
            </a:pPr>
            <a:r>
              <a:rPr lang="vi-VN" sz="2400" dirty="0" smtClean="0">
                <a:solidFill>
                  <a:schemeClr val="accent4">
                    <a:lumMod val="75000"/>
                    <a:lumOff val="25000"/>
                  </a:schemeClr>
                </a:solidFill>
                <a:latin typeface="Times New Roman" pitchFamily="18" charset="0"/>
                <a:cs typeface="Times New Roman" pitchFamily="18" charset="0"/>
              </a:rPr>
              <a:t>Xây </a:t>
            </a:r>
            <a:r>
              <a:rPr lang="vi-VN" sz="2400" dirty="0">
                <a:solidFill>
                  <a:schemeClr val="accent4">
                    <a:lumMod val="75000"/>
                    <a:lumOff val="25000"/>
                  </a:schemeClr>
                </a:solidFill>
                <a:latin typeface="Times New Roman" pitchFamily="18" charset="0"/>
                <a:cs typeface="Times New Roman" pitchFamily="18" charset="0"/>
              </a:rPr>
              <a:t>dựng kế hoạch theo biểu ngang thể hiện </a:t>
            </a:r>
            <a:r>
              <a:rPr lang="vi-VN" sz="2400" dirty="0" smtClean="0">
                <a:solidFill>
                  <a:schemeClr val="accent4">
                    <a:lumMod val="75000"/>
                    <a:lumOff val="25000"/>
                  </a:schemeClr>
                </a:solidFill>
                <a:latin typeface="Times New Roman" pitchFamily="18" charset="0"/>
                <a:cs typeface="Times New Roman" pitchFamily="18" charset="0"/>
              </a:rPr>
              <a:t>rõ</a:t>
            </a:r>
            <a:r>
              <a:rPr lang="en-US" sz="2400" dirty="0" smtClean="0">
                <a:solidFill>
                  <a:schemeClr val="accent4">
                    <a:lumMod val="75000"/>
                    <a:lumOff val="25000"/>
                  </a:schemeClr>
                </a:solidFill>
                <a:latin typeface="Times New Roman" pitchFamily="18" charset="0"/>
                <a:cs typeface="Times New Roman" pitchFamily="18" charset="0"/>
              </a:rPr>
              <a:t> 08 </a:t>
            </a:r>
            <a:r>
              <a:rPr lang="en-US" sz="2400" dirty="0" err="1" smtClean="0">
                <a:solidFill>
                  <a:schemeClr val="accent4">
                    <a:lumMod val="75000"/>
                    <a:lumOff val="25000"/>
                  </a:schemeClr>
                </a:solidFill>
                <a:latin typeface="Times New Roman" pitchFamily="18" charset="0"/>
                <a:cs typeface="Times New Roman" pitchFamily="18" charset="0"/>
              </a:rPr>
              <a:t>nhiệm</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vụ</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cần</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triển</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khai</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mỗi</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nhiệm</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vụ</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cần</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thể</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hiện</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rõ</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theo</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mẫu</a:t>
            </a:r>
            <a:r>
              <a:rPr lang="en-US" sz="2400" dirty="0" smtClean="0">
                <a:solidFill>
                  <a:schemeClr val="accent4">
                    <a:lumMod val="75000"/>
                    <a:lumOff val="25000"/>
                  </a:schemeClr>
                </a:solidFill>
                <a:latin typeface="Times New Roman" pitchFamily="18" charset="0"/>
                <a:cs typeface="Times New Roman" pitchFamily="18" charset="0"/>
              </a:rPr>
              <a:t>)</a:t>
            </a:r>
          </a:p>
          <a:p>
            <a:pPr marL="342900" indent="-342900" fontAlgn="auto">
              <a:lnSpc>
                <a:spcPct val="150000"/>
              </a:lnSpc>
              <a:spcBef>
                <a:spcPts val="0"/>
              </a:spcBef>
              <a:spcAft>
                <a:spcPts val="0"/>
              </a:spcAft>
              <a:defRPr/>
            </a:pPr>
            <a:r>
              <a:rPr lang="en-US" sz="2400" dirty="0" smtClean="0">
                <a:solidFill>
                  <a:schemeClr val="accent4">
                    <a:lumMod val="75000"/>
                    <a:lumOff val="25000"/>
                  </a:schemeClr>
                </a:solidFill>
                <a:latin typeface="Times New Roman" pitchFamily="18" charset="0"/>
                <a:cs typeface="Times New Roman" pitchFamily="18" charset="0"/>
              </a:rPr>
              <a:t>+ N</a:t>
            </a:r>
            <a:r>
              <a:rPr lang="vi-VN" sz="2400" dirty="0" smtClean="0">
                <a:solidFill>
                  <a:schemeClr val="accent4">
                    <a:lumMod val="75000"/>
                    <a:lumOff val="25000"/>
                  </a:schemeClr>
                </a:solidFill>
                <a:latin typeface="Times New Roman" pitchFamily="18" charset="0"/>
                <a:cs typeface="Times New Roman" pitchFamily="18" charset="0"/>
              </a:rPr>
              <a:t>ội </a:t>
            </a:r>
            <a:r>
              <a:rPr lang="vi-VN" sz="2400" dirty="0">
                <a:solidFill>
                  <a:schemeClr val="accent4">
                    <a:lumMod val="75000"/>
                    <a:lumOff val="25000"/>
                  </a:schemeClr>
                </a:solidFill>
                <a:latin typeface="Times New Roman" pitchFamily="18" charset="0"/>
                <a:cs typeface="Times New Roman" pitchFamily="18" charset="0"/>
              </a:rPr>
              <a:t>dung công </a:t>
            </a:r>
            <a:r>
              <a:rPr lang="vi-VN" sz="2400" dirty="0" smtClean="0">
                <a:solidFill>
                  <a:schemeClr val="accent4">
                    <a:lumMod val="75000"/>
                    <a:lumOff val="25000"/>
                  </a:schemeClr>
                </a:solidFill>
                <a:latin typeface="Times New Roman" pitchFamily="18" charset="0"/>
                <a:cs typeface="Times New Roman" pitchFamily="18" charset="0"/>
              </a:rPr>
              <a:t>việc</a:t>
            </a:r>
            <a:endParaRPr lang="en-US" sz="2400" dirty="0" smtClean="0">
              <a:solidFill>
                <a:schemeClr val="accent4">
                  <a:lumMod val="75000"/>
                  <a:lumOff val="25000"/>
                </a:schemeClr>
              </a:solidFill>
              <a:latin typeface="Times New Roman" pitchFamily="18" charset="0"/>
              <a:cs typeface="Times New Roman" pitchFamily="18" charset="0"/>
            </a:endParaRPr>
          </a:p>
          <a:p>
            <a:pPr marL="342900" indent="-342900" fontAlgn="auto">
              <a:lnSpc>
                <a:spcPct val="150000"/>
              </a:lnSpc>
              <a:spcBef>
                <a:spcPts val="0"/>
              </a:spcBef>
              <a:spcAft>
                <a:spcPts val="0"/>
              </a:spcAft>
              <a:defRPr/>
            </a:pPr>
            <a:r>
              <a:rPr lang="en-US" sz="2400" dirty="0" smtClean="0">
                <a:solidFill>
                  <a:schemeClr val="accent4">
                    <a:lumMod val="75000"/>
                    <a:lumOff val="25000"/>
                  </a:schemeClr>
                </a:solidFill>
                <a:latin typeface="Times New Roman" pitchFamily="18" charset="0"/>
                <a:cs typeface="Times New Roman" pitchFamily="18" charset="0"/>
              </a:rPr>
              <a:t>+ T</a:t>
            </a:r>
            <a:r>
              <a:rPr lang="vi-VN" sz="2400" dirty="0" smtClean="0">
                <a:solidFill>
                  <a:schemeClr val="accent4">
                    <a:lumMod val="75000"/>
                    <a:lumOff val="25000"/>
                  </a:schemeClr>
                </a:solidFill>
                <a:latin typeface="Times New Roman" pitchFamily="18" charset="0"/>
                <a:cs typeface="Times New Roman" pitchFamily="18" charset="0"/>
              </a:rPr>
              <a:t>hời </a:t>
            </a:r>
            <a:r>
              <a:rPr lang="vi-VN" sz="2400" dirty="0">
                <a:solidFill>
                  <a:schemeClr val="accent4">
                    <a:lumMod val="75000"/>
                    <a:lumOff val="25000"/>
                  </a:schemeClr>
                </a:solidFill>
                <a:latin typeface="Times New Roman" pitchFamily="18" charset="0"/>
                <a:cs typeface="Times New Roman" pitchFamily="18" charset="0"/>
              </a:rPr>
              <a:t>gian hoàn </a:t>
            </a:r>
            <a:r>
              <a:rPr lang="vi-VN" sz="2400" dirty="0" smtClean="0">
                <a:solidFill>
                  <a:schemeClr val="accent4">
                    <a:lumMod val="75000"/>
                    <a:lumOff val="25000"/>
                  </a:schemeClr>
                </a:solidFill>
                <a:latin typeface="Times New Roman" pitchFamily="18" charset="0"/>
                <a:cs typeface="Times New Roman" pitchFamily="18" charset="0"/>
              </a:rPr>
              <a:t>thành</a:t>
            </a:r>
            <a:endParaRPr lang="en-US" sz="2400" dirty="0" smtClean="0">
              <a:solidFill>
                <a:schemeClr val="accent4">
                  <a:lumMod val="75000"/>
                  <a:lumOff val="25000"/>
                </a:schemeClr>
              </a:solidFill>
              <a:latin typeface="Times New Roman" pitchFamily="18" charset="0"/>
              <a:cs typeface="Times New Roman" pitchFamily="18" charset="0"/>
            </a:endParaRPr>
          </a:p>
          <a:p>
            <a:pPr marL="342900" indent="-342900" fontAlgn="auto">
              <a:lnSpc>
                <a:spcPct val="150000"/>
              </a:lnSpc>
              <a:spcBef>
                <a:spcPts val="0"/>
              </a:spcBef>
              <a:spcAft>
                <a:spcPts val="0"/>
              </a:spcAft>
              <a:defRPr/>
            </a:pPr>
            <a:r>
              <a:rPr lang="en-US" sz="2400" dirty="0" smtClean="0">
                <a:solidFill>
                  <a:schemeClr val="accent4">
                    <a:lumMod val="75000"/>
                    <a:lumOff val="25000"/>
                  </a:schemeClr>
                </a:solidFill>
                <a:latin typeface="Times New Roman" pitchFamily="18" charset="0"/>
                <a:cs typeface="Times New Roman" pitchFamily="18" charset="0"/>
              </a:rPr>
              <a:t>+ N</a:t>
            </a:r>
            <a:r>
              <a:rPr lang="vi-VN" sz="2400" dirty="0" smtClean="0">
                <a:solidFill>
                  <a:schemeClr val="accent4">
                    <a:lumMod val="75000"/>
                    <a:lumOff val="25000"/>
                  </a:schemeClr>
                </a:solidFill>
                <a:latin typeface="Times New Roman" pitchFamily="18" charset="0"/>
                <a:cs typeface="Times New Roman" pitchFamily="18" charset="0"/>
              </a:rPr>
              <a:t>gười </a:t>
            </a:r>
            <a:r>
              <a:rPr lang="vi-VN" sz="2400" dirty="0">
                <a:solidFill>
                  <a:schemeClr val="accent4">
                    <a:lumMod val="75000"/>
                    <a:lumOff val="25000"/>
                  </a:schemeClr>
                </a:solidFill>
                <a:latin typeface="Times New Roman" pitchFamily="18" charset="0"/>
                <a:cs typeface="Times New Roman" pitchFamily="18" charset="0"/>
              </a:rPr>
              <a:t>thực hiện, người phối hợp, Ban giám hiệu phụ </a:t>
            </a:r>
            <a:r>
              <a:rPr lang="vi-VN" sz="2400" dirty="0" smtClean="0">
                <a:solidFill>
                  <a:schemeClr val="accent4">
                    <a:lumMod val="75000"/>
                    <a:lumOff val="25000"/>
                  </a:schemeClr>
                </a:solidFill>
                <a:latin typeface="Times New Roman" pitchFamily="18" charset="0"/>
                <a:cs typeface="Times New Roman" pitchFamily="18" charset="0"/>
              </a:rPr>
              <a:t>trách</a:t>
            </a:r>
            <a:endParaRPr lang="en-US" sz="2400" dirty="0">
              <a:solidFill>
                <a:schemeClr val="accent4">
                  <a:lumMod val="75000"/>
                  <a:lumOff val="25000"/>
                </a:schemeClr>
              </a:solidFill>
              <a:latin typeface="Times New Roman" pitchFamily="18" charset="0"/>
              <a:cs typeface="Times New Roman" pitchFamily="18" charset="0"/>
            </a:endParaRPr>
          </a:p>
        </p:txBody>
      </p:sp>
      <p:sp>
        <p:nvSpPr>
          <p:cNvPr id="3" name="Rectangle 2"/>
          <p:cNvSpPr/>
          <p:nvPr/>
        </p:nvSpPr>
        <p:spPr>
          <a:xfrm>
            <a:off x="1162336" y="223138"/>
            <a:ext cx="6248400" cy="400110"/>
          </a:xfrm>
          <a:prstGeom prst="rect">
            <a:avLst/>
          </a:prstGeom>
        </p:spPr>
        <p:txBody>
          <a:bodyPr wrap="square">
            <a:spAutoFit/>
          </a:bodyPr>
          <a:lstStyle/>
          <a:p>
            <a:pPr algn="ctr" fontAlgn="auto">
              <a:spcBef>
                <a:spcPts val="0"/>
              </a:spcBef>
              <a:spcAft>
                <a:spcPts val="0"/>
              </a:spcAft>
              <a:defRPr/>
            </a:pPr>
            <a:r>
              <a:rPr lang="vi-VN" sz="2000"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sz="2000"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sz="2000"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sz="2000"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sz="2000" dirty="0">
              <a:solidFill>
                <a:schemeClr val="bg1"/>
              </a:solidFill>
              <a:latin typeface="+mn-lt"/>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Box 4"/>
          <p:cNvSpPr txBox="1">
            <a:spLocks noChangeArrowheads="1"/>
          </p:cNvSpPr>
          <p:nvPr/>
        </p:nvSpPr>
        <p:spPr bwMode="auto">
          <a:xfrm>
            <a:off x="228600" y="1153954"/>
            <a:ext cx="8686800" cy="4247317"/>
          </a:xfrm>
          <a:prstGeom prst="rect">
            <a:avLst/>
          </a:prstGeom>
          <a:solidFill>
            <a:schemeClr val="bg1"/>
          </a:solidFill>
          <a:ln w="9525">
            <a:noFill/>
            <a:miter lim="800000"/>
            <a:headEnd/>
            <a:tailEnd/>
          </a:ln>
        </p:spPr>
        <p:txBody>
          <a:bodyPr wrap="square">
            <a:spAutoFit/>
          </a:bodyPr>
          <a:lstStyle/>
          <a:p>
            <a:pPr>
              <a:lnSpc>
                <a:spcPct val="150000"/>
              </a:lnSpc>
            </a:pPr>
            <a:r>
              <a:rPr lang="vi-VN" sz="2000" b="1" dirty="0">
                <a:solidFill>
                  <a:schemeClr val="accent4">
                    <a:lumMod val="75000"/>
                    <a:lumOff val="25000"/>
                  </a:schemeClr>
                </a:solidFill>
                <a:latin typeface="Times New Roman" pitchFamily="18" charset="0"/>
                <a:cs typeface="Times New Roman" pitchFamily="18" charset="0"/>
              </a:rPr>
              <a:t>2. Thành lập Ban chỉ đạo điều hành mô hình trường học điện tử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a:t>
            </a:r>
            <a:r>
              <a:rPr lang="en-US"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Nhà trường ra Quyết định thành lập </a:t>
            </a:r>
            <a:r>
              <a:rPr lang="en-US" sz="2000" dirty="0" smtClean="0">
                <a:solidFill>
                  <a:schemeClr val="accent4">
                    <a:lumMod val="75000"/>
                    <a:lumOff val="25000"/>
                  </a:schemeClr>
                </a:solidFill>
                <a:latin typeface="Times New Roman" pitchFamily="18" charset="0"/>
                <a:cs typeface="Times New Roman" pitchFamily="18" charset="0"/>
              </a:rPr>
              <a:t>BCĐ</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a:t>
            </a:r>
            <a:r>
              <a:rPr lang="en-US"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Phân công rõ nhiệm vụ </a:t>
            </a:r>
            <a:r>
              <a:rPr lang="en-US" sz="2000" dirty="0" smtClean="0">
                <a:solidFill>
                  <a:schemeClr val="accent4">
                    <a:lumMod val="75000"/>
                    <a:lumOff val="25000"/>
                  </a:schemeClr>
                </a:solidFill>
                <a:latin typeface="Times New Roman" pitchFamily="18" charset="0"/>
                <a:cs typeface="Times New Roman" pitchFamily="18" charset="0"/>
              </a:rPr>
              <a:t>BCĐ CNTT</a:t>
            </a:r>
            <a:r>
              <a:rPr lang="vi-VN" sz="2000"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Hiệu trưởng: Trưởng Ban - Chịu trách nhiệm chung; </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Hiệu phó, các tổ trưởng chuyên môn – thành viên: thực hiện các nhiệm vụ do trưởng ban phân công; điều hành tới các </a:t>
            </a:r>
            <a:r>
              <a:rPr lang="en-US" sz="2000" dirty="0" smtClean="0">
                <a:solidFill>
                  <a:schemeClr val="accent4">
                    <a:lumMod val="75000"/>
                    <a:lumOff val="25000"/>
                  </a:schemeClr>
                </a:solidFill>
                <a:latin typeface="Times New Roman" pitchFamily="18" charset="0"/>
                <a:cs typeface="Times New Roman" pitchFamily="18" charset="0"/>
              </a:rPr>
              <a:t>GV</a:t>
            </a:r>
            <a:r>
              <a:rPr lang="vi-VN" sz="2000" dirty="0" smtClean="0">
                <a:solidFill>
                  <a:schemeClr val="accent4">
                    <a:lumMod val="75000"/>
                    <a:lumOff val="25000"/>
                  </a:schemeClr>
                </a:solidFill>
                <a:latin typeface="Times New Roman" pitchFamily="18" charset="0"/>
                <a:cs typeface="Times New Roman" pitchFamily="18" charset="0"/>
              </a:rPr>
              <a:t>, </a:t>
            </a:r>
            <a:r>
              <a:rPr lang="en-US" sz="2000" dirty="0" smtClean="0">
                <a:solidFill>
                  <a:schemeClr val="accent4">
                    <a:lumMod val="75000"/>
                    <a:lumOff val="25000"/>
                  </a:schemeClr>
                </a:solidFill>
                <a:latin typeface="Times New Roman" pitchFamily="18" charset="0"/>
                <a:cs typeface="Times New Roman" pitchFamily="18" charset="0"/>
              </a:rPr>
              <a:t>NV</a:t>
            </a:r>
            <a:r>
              <a:rPr lang="vi-VN" sz="2000" dirty="0" smtClean="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của nhà trường.</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Nhân viên CNTT – thành viên: Thực hiện việc duy trì </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vận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hành</a:t>
            </a:r>
            <a:r>
              <a:rPr lang="en-US"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hệ thống CNTT</a:t>
            </a:r>
            <a:endParaRPr lang="en-US" sz="2000" dirty="0">
              <a:solidFill>
                <a:schemeClr val="accent4">
                  <a:lumMod val="75000"/>
                  <a:lumOff val="25000"/>
                </a:schemeClr>
              </a:solidFill>
              <a:latin typeface="Times New Roman" pitchFamily="18" charset="0"/>
              <a:cs typeface="Times New Roman" pitchFamily="18" charset="0"/>
            </a:endParaRPr>
          </a:p>
          <a:p>
            <a:pPr>
              <a:lnSpc>
                <a:spcPct val="150000"/>
              </a:lnSpc>
            </a:pPr>
            <a:r>
              <a:rPr lang="vi-VN" sz="2000" dirty="0">
                <a:solidFill>
                  <a:schemeClr val="accent4">
                    <a:lumMod val="75000"/>
                    <a:lumOff val="25000"/>
                  </a:schemeClr>
                </a:solidFill>
                <a:latin typeface="Times New Roman" pitchFamily="18" charset="0"/>
                <a:cs typeface="Times New Roman" pitchFamily="18" charset="0"/>
              </a:rPr>
              <a:t> - Ban chỉ đạo điều hành </a:t>
            </a:r>
            <a:r>
              <a:rPr lang="en-US" sz="2000" dirty="0" smtClean="0">
                <a:solidFill>
                  <a:schemeClr val="accent4">
                    <a:lumMod val="75000"/>
                    <a:lumOff val="25000"/>
                  </a:schemeClr>
                </a:solidFill>
                <a:latin typeface="Times New Roman" pitchFamily="18" charset="0"/>
                <a:cs typeface="Times New Roman" pitchFamily="18" charset="0"/>
              </a:rPr>
              <a:t>CNTT</a:t>
            </a:r>
            <a:r>
              <a:rPr lang="vi-VN" sz="2000" dirty="0" smtClean="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có nhiệm vụ điều hành triển khai các hoạt động quản lý và giáo dục có sử dụng các thiết bị </a:t>
            </a:r>
            <a:r>
              <a:rPr lang="vi-VN" sz="2000" dirty="0" smtClean="0">
                <a:solidFill>
                  <a:schemeClr val="accent4">
                    <a:lumMod val="75000"/>
                    <a:lumOff val="25000"/>
                  </a:schemeClr>
                </a:solidFill>
                <a:latin typeface="Times New Roman" pitchFamily="18" charset="0"/>
                <a:cs typeface="Times New Roman" pitchFamily="18" charset="0"/>
              </a:rPr>
              <a:t>CNTT</a:t>
            </a:r>
            <a:endParaRPr lang="en-US" sz="2000" dirty="0">
              <a:solidFill>
                <a:schemeClr val="accent4">
                  <a:lumMod val="75000"/>
                  <a:lumOff val="25000"/>
                </a:schemeClr>
              </a:solidFill>
              <a:latin typeface="Times New Roman" pitchFamily="18" charset="0"/>
              <a:cs typeface="Times New Roman" pitchFamily="18" charset="0"/>
            </a:endParaRPr>
          </a:p>
        </p:txBody>
      </p:sp>
      <p:sp>
        <p:nvSpPr>
          <p:cNvPr id="3" name="Rectangle 2"/>
          <p:cNvSpPr/>
          <p:nvPr/>
        </p:nvSpPr>
        <p:spPr>
          <a:xfrm>
            <a:off x="1905000" y="228600"/>
            <a:ext cx="5715000" cy="400110"/>
          </a:xfrm>
          <a:prstGeom prst="rect">
            <a:avLst/>
          </a:prstGeom>
        </p:spPr>
        <p:txBody>
          <a:bodyPr wrap="square">
            <a:spAutoFit/>
          </a:bodyPr>
          <a:lstStyle/>
          <a:p>
            <a:pPr algn="ctr" fontAlgn="auto">
              <a:spcBef>
                <a:spcPts val="0"/>
              </a:spcBef>
              <a:spcAft>
                <a:spcPts val="0"/>
              </a:spcAft>
              <a:defRPr/>
            </a:pPr>
            <a:r>
              <a:rPr lang="vi-VN" sz="2000"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sz="2000"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sz="2000"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sz="2000"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sz="2000" dirty="0">
              <a:solidFill>
                <a:schemeClr val="bg1"/>
              </a:solidFill>
              <a:latin typeface="+mn-lt"/>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6"/>
          <p:cNvSpPr>
            <a:spLocks noChangeArrowheads="1"/>
          </p:cNvSpPr>
          <p:nvPr/>
        </p:nvSpPr>
        <p:spPr bwMode="gray">
          <a:xfrm>
            <a:off x="309523" y="2958724"/>
            <a:ext cx="1519277" cy="24765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sz="2000" dirty="0">
                <a:solidFill>
                  <a:schemeClr val="accent4">
                    <a:lumMod val="75000"/>
                    <a:lumOff val="25000"/>
                  </a:schemeClr>
                </a:solidFill>
                <a:latin typeface="Times New Roman" pitchFamily="18" charset="0"/>
                <a:cs typeface="Times New Roman" pitchFamily="18" charset="0"/>
              </a:rPr>
              <a:t>Nội quy các phòng và yêu cầu về Nội quy của từng phòng</a:t>
            </a:r>
            <a:endParaRPr lang="en-US" sz="2000" kern="0" dirty="0">
              <a:solidFill>
                <a:schemeClr val="accent4">
                  <a:lumMod val="75000"/>
                  <a:lumOff val="25000"/>
                </a:schemeClr>
              </a:solidFill>
              <a:cs typeface="+mn-cs"/>
            </a:endParaRPr>
          </a:p>
        </p:txBody>
      </p:sp>
      <p:sp>
        <p:nvSpPr>
          <p:cNvPr id="17" name="Round Same Side Corner Rectangle 16"/>
          <p:cNvSpPr/>
          <p:nvPr/>
        </p:nvSpPr>
        <p:spPr bwMode="gray">
          <a:xfrm>
            <a:off x="304800" y="2539624"/>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1</a:t>
            </a:r>
          </a:p>
        </p:txBody>
      </p:sp>
      <p:sp>
        <p:nvSpPr>
          <p:cNvPr id="22" name="Rounded Rectangle 21"/>
          <p:cNvSpPr/>
          <p:nvPr/>
        </p:nvSpPr>
        <p:spPr bwMode="gray">
          <a:xfrm>
            <a:off x="2286000" y="838200"/>
            <a:ext cx="4419600" cy="762000"/>
          </a:xfrm>
          <a:prstGeom prst="roundRect">
            <a:avLst>
              <a:gd name="adj" fmla="val 50000"/>
            </a:avLst>
          </a:prstGeom>
          <a:gradFill rotWithShape="1">
            <a:gsLst>
              <a:gs pos="20000">
                <a:srgbClr val="964305"/>
              </a:gs>
              <a:gs pos="55000">
                <a:srgbClr val="964305">
                  <a:lumMod val="75000"/>
                </a:srgbClr>
              </a:gs>
              <a:gs pos="57000">
                <a:srgbClr val="964305"/>
              </a:gs>
              <a:gs pos="85000">
                <a:srgbClr val="964305">
                  <a:lumMod val="60000"/>
                  <a:lumOff val="40000"/>
                </a:srgbClr>
              </a:gs>
            </a:gsLst>
            <a:lin ang="16200000" scaled="0"/>
          </a:gra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lgn="ctr" fontAlgn="auto">
              <a:spcBef>
                <a:spcPts val="0"/>
              </a:spcBef>
              <a:spcAft>
                <a:spcPts val="0"/>
              </a:spcAft>
              <a:defRPr/>
            </a:pPr>
            <a:endParaRPr lang="en-US" sz="2000" b="1" kern="0" dirty="0">
              <a:solidFill>
                <a:srgbClr val="FFFFFF"/>
              </a:solidFill>
              <a:effectLst>
                <a:glow rad="63500">
                  <a:srgbClr val="964305">
                    <a:lumMod val="50000"/>
                    <a:alpha val="40000"/>
                  </a:srgbClr>
                </a:glow>
                <a:outerShdw blurRad="50800" dist="38100" dir="5400000" algn="t" rotWithShape="0">
                  <a:prstClr val="black">
                    <a:alpha val="40000"/>
                  </a:prstClr>
                </a:outerShdw>
              </a:effectLst>
              <a:cs typeface="+mn-cs"/>
            </a:endParaRPr>
          </a:p>
        </p:txBody>
      </p:sp>
      <p:sp>
        <p:nvSpPr>
          <p:cNvPr id="47" name="Rectangle 16"/>
          <p:cNvSpPr>
            <a:spLocks noChangeArrowheads="1"/>
          </p:cNvSpPr>
          <p:nvPr/>
        </p:nvSpPr>
        <p:spPr bwMode="gray">
          <a:xfrm>
            <a:off x="2062123" y="2972372"/>
            <a:ext cx="1514741" cy="246285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sz="2000" dirty="0">
                <a:solidFill>
                  <a:schemeClr val="accent4">
                    <a:lumMod val="75000"/>
                    <a:lumOff val="25000"/>
                  </a:schemeClr>
                </a:solidFill>
                <a:latin typeface="Times New Roman" pitchFamily="18" charset="0"/>
                <a:cs typeface="Times New Roman" pitchFamily="18" charset="0"/>
              </a:rPr>
              <a:t>Quy trình sử dụng khai thác từng phòng</a:t>
            </a:r>
            <a:endParaRPr lang="en-US" sz="2000" kern="0" dirty="0">
              <a:solidFill>
                <a:schemeClr val="accent4">
                  <a:lumMod val="75000"/>
                  <a:lumOff val="25000"/>
                </a:schemeClr>
              </a:solidFill>
              <a:cs typeface="+mn-cs"/>
            </a:endParaRPr>
          </a:p>
        </p:txBody>
      </p:sp>
      <p:sp>
        <p:nvSpPr>
          <p:cNvPr id="48" name="Round Same Side Corner Rectangle 47"/>
          <p:cNvSpPr/>
          <p:nvPr/>
        </p:nvSpPr>
        <p:spPr bwMode="gray">
          <a:xfrm>
            <a:off x="2057400" y="2553272"/>
            <a:ext cx="1519464" cy="417234"/>
          </a:xfrm>
          <a:prstGeom prst="round2SameRect">
            <a:avLst>
              <a:gd name="adj1" fmla="val 50000"/>
              <a:gd name="adj2" fmla="val 0"/>
            </a:avLst>
          </a:prstGeom>
          <a:solidFill>
            <a:srgbClr val="FFC0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2</a:t>
            </a:r>
          </a:p>
        </p:txBody>
      </p:sp>
      <p:sp>
        <p:nvSpPr>
          <p:cNvPr id="49" name="Rectangle 16"/>
          <p:cNvSpPr>
            <a:spLocks noChangeArrowheads="1"/>
          </p:cNvSpPr>
          <p:nvPr/>
        </p:nvSpPr>
        <p:spPr bwMode="gray">
          <a:xfrm>
            <a:off x="3886387" y="3007628"/>
            <a:ext cx="1514741" cy="2427596"/>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sz="2000" dirty="0">
                <a:solidFill>
                  <a:schemeClr val="accent4">
                    <a:lumMod val="75000"/>
                    <a:lumOff val="25000"/>
                  </a:schemeClr>
                </a:solidFill>
                <a:latin typeface="Times New Roman" pitchFamily="18" charset="0"/>
                <a:cs typeface="Times New Roman" pitchFamily="18" charset="0"/>
              </a:rPr>
              <a:t>Quy trình sử dụng và khai thác từng loại thiết bị CNTT</a:t>
            </a:r>
            <a:endParaRPr lang="en-US" sz="2000" kern="0" dirty="0">
              <a:solidFill>
                <a:schemeClr val="accent4">
                  <a:lumMod val="75000"/>
                  <a:lumOff val="25000"/>
                </a:schemeClr>
              </a:solidFill>
              <a:cs typeface="+mn-cs"/>
            </a:endParaRPr>
          </a:p>
        </p:txBody>
      </p:sp>
      <p:sp>
        <p:nvSpPr>
          <p:cNvPr id="50" name="Round Same Side Corner Rectangle 49"/>
          <p:cNvSpPr/>
          <p:nvPr/>
        </p:nvSpPr>
        <p:spPr bwMode="gray">
          <a:xfrm>
            <a:off x="3881664" y="2588528"/>
            <a:ext cx="1519464" cy="417234"/>
          </a:xfrm>
          <a:prstGeom prst="round2SameRect">
            <a:avLst>
              <a:gd name="adj1" fmla="val 50000"/>
              <a:gd name="adj2" fmla="val 0"/>
            </a:avLst>
          </a:prstGeom>
          <a:solidFill>
            <a:srgbClr val="00B0F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3</a:t>
            </a:r>
          </a:p>
        </p:txBody>
      </p:sp>
      <p:sp>
        <p:nvSpPr>
          <p:cNvPr id="51" name="Rectangle 16"/>
          <p:cNvSpPr>
            <a:spLocks noChangeArrowheads="1"/>
          </p:cNvSpPr>
          <p:nvPr/>
        </p:nvSpPr>
        <p:spPr bwMode="gray">
          <a:xfrm>
            <a:off x="5638987" y="3021276"/>
            <a:ext cx="1514741" cy="2413948"/>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sz="2000" dirty="0">
                <a:solidFill>
                  <a:schemeClr val="accent4">
                    <a:lumMod val="75000"/>
                    <a:lumOff val="25000"/>
                  </a:schemeClr>
                </a:solidFill>
                <a:latin typeface="Times New Roman" pitchFamily="18" charset="0"/>
                <a:cs typeface="Times New Roman" pitchFamily="18" charset="0"/>
              </a:rPr>
              <a:t>Sổ sách, hồ sơ theo dõi việc sử dụng, khai thác, bảo trì các thiết bị CNTT</a:t>
            </a:r>
            <a:endParaRPr lang="en-US" sz="2000" kern="0" dirty="0">
              <a:solidFill>
                <a:schemeClr val="accent4">
                  <a:lumMod val="75000"/>
                  <a:lumOff val="25000"/>
                </a:schemeClr>
              </a:solidFill>
              <a:cs typeface="+mn-cs"/>
            </a:endParaRPr>
          </a:p>
        </p:txBody>
      </p:sp>
      <p:sp>
        <p:nvSpPr>
          <p:cNvPr id="52" name="Round Same Side Corner Rectangle 51"/>
          <p:cNvSpPr/>
          <p:nvPr/>
        </p:nvSpPr>
        <p:spPr bwMode="gray">
          <a:xfrm>
            <a:off x="5634264" y="2602176"/>
            <a:ext cx="1519464" cy="417234"/>
          </a:xfrm>
          <a:prstGeom prst="round2SameRect">
            <a:avLst>
              <a:gd name="adj1" fmla="val 50000"/>
              <a:gd name="adj2" fmla="val 0"/>
            </a:avLst>
          </a:prstGeom>
          <a:solidFill>
            <a:srgbClr val="006699"/>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4</a:t>
            </a:r>
          </a:p>
        </p:txBody>
      </p:sp>
      <p:sp>
        <p:nvSpPr>
          <p:cNvPr id="53" name="Rectangle 16"/>
          <p:cNvSpPr>
            <a:spLocks noChangeArrowheads="1"/>
          </p:cNvSpPr>
          <p:nvPr/>
        </p:nvSpPr>
        <p:spPr bwMode="gray">
          <a:xfrm>
            <a:off x="7391587" y="3063046"/>
            <a:ext cx="1514741" cy="2372178"/>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sz="2000" dirty="0">
                <a:solidFill>
                  <a:schemeClr val="accent4">
                    <a:lumMod val="75000"/>
                    <a:lumOff val="25000"/>
                  </a:schemeClr>
                </a:solidFill>
                <a:latin typeface="Times New Roman" pitchFamily="18" charset="0"/>
                <a:cs typeface="Times New Roman" pitchFamily="18" charset="0"/>
              </a:rPr>
              <a:t>Quy </a:t>
            </a:r>
            <a:r>
              <a:rPr lang="vi-VN" sz="2000" dirty="0" smtClean="0">
                <a:solidFill>
                  <a:schemeClr val="accent4">
                    <a:lumMod val="75000"/>
                    <a:lumOff val="25000"/>
                  </a:schemeClr>
                </a:solidFill>
                <a:latin typeface="Times New Roman" pitchFamily="18" charset="0"/>
                <a:cs typeface="Times New Roman" pitchFamily="18" charset="0"/>
              </a:rPr>
              <a:t>định</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tiếp</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nhận</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quản </a:t>
            </a:r>
            <a:r>
              <a:rPr lang="vi-VN" sz="2000" dirty="0">
                <a:solidFill>
                  <a:schemeClr val="accent4">
                    <a:lumMod val="75000"/>
                    <a:lumOff val="25000"/>
                  </a:schemeClr>
                </a:solidFill>
                <a:latin typeface="Times New Roman" pitchFamily="18" charset="0"/>
                <a:cs typeface="Times New Roman" pitchFamily="18" charset="0"/>
              </a:rPr>
              <a:t>lý và sử dụng tài sản.</a:t>
            </a:r>
            <a:endParaRPr lang="en-US" sz="2000" dirty="0">
              <a:solidFill>
                <a:schemeClr val="accent4">
                  <a:lumMod val="75000"/>
                  <a:lumOff val="25000"/>
                </a:schemeClr>
              </a:solidFill>
              <a:latin typeface="Times New Roman" pitchFamily="18" charset="0"/>
              <a:cs typeface="Times New Roman" pitchFamily="18" charset="0"/>
            </a:endParaRPr>
          </a:p>
        </p:txBody>
      </p:sp>
      <p:sp>
        <p:nvSpPr>
          <p:cNvPr id="54" name="Round Same Side Corner Rectangle 53"/>
          <p:cNvSpPr/>
          <p:nvPr/>
        </p:nvSpPr>
        <p:spPr bwMode="gray">
          <a:xfrm>
            <a:off x="7386864" y="2643946"/>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5</a:t>
            </a:r>
          </a:p>
        </p:txBody>
      </p:sp>
      <p:cxnSp>
        <p:nvCxnSpPr>
          <p:cNvPr id="56344" name="Straight Connector 55"/>
          <p:cNvCxnSpPr>
            <a:cxnSpLocks noChangeShapeType="1"/>
          </p:cNvCxnSpPr>
          <p:nvPr/>
        </p:nvCxnSpPr>
        <p:spPr bwMode="auto">
          <a:xfrm rot="5400000" flipH="1" flipV="1">
            <a:off x="837407" y="2310606"/>
            <a:ext cx="457200" cy="1587"/>
          </a:xfrm>
          <a:prstGeom prst="line">
            <a:avLst/>
          </a:prstGeom>
          <a:noFill/>
          <a:ln w="9525" algn="ctr">
            <a:solidFill>
              <a:schemeClr val="tx1"/>
            </a:solidFill>
            <a:round/>
            <a:headEnd/>
            <a:tailEnd/>
          </a:ln>
        </p:spPr>
      </p:cxnSp>
      <p:cxnSp>
        <p:nvCxnSpPr>
          <p:cNvPr id="56345" name="Straight Connector 56"/>
          <p:cNvCxnSpPr>
            <a:cxnSpLocks noChangeShapeType="1"/>
          </p:cNvCxnSpPr>
          <p:nvPr/>
        </p:nvCxnSpPr>
        <p:spPr bwMode="auto">
          <a:xfrm rot="5400000" flipH="1" flipV="1">
            <a:off x="2590007" y="2310606"/>
            <a:ext cx="457200" cy="1587"/>
          </a:xfrm>
          <a:prstGeom prst="line">
            <a:avLst/>
          </a:prstGeom>
          <a:noFill/>
          <a:ln w="9525" algn="ctr">
            <a:solidFill>
              <a:schemeClr val="tx1"/>
            </a:solidFill>
            <a:round/>
            <a:headEnd/>
            <a:tailEnd/>
          </a:ln>
        </p:spPr>
      </p:cxnSp>
      <p:cxnSp>
        <p:nvCxnSpPr>
          <p:cNvPr id="56346" name="Straight Connector 58"/>
          <p:cNvCxnSpPr>
            <a:cxnSpLocks noChangeShapeType="1"/>
          </p:cNvCxnSpPr>
          <p:nvPr/>
        </p:nvCxnSpPr>
        <p:spPr bwMode="auto">
          <a:xfrm rot="5400000" flipH="1" flipV="1">
            <a:off x="6116638" y="2344737"/>
            <a:ext cx="457200" cy="3175"/>
          </a:xfrm>
          <a:prstGeom prst="line">
            <a:avLst/>
          </a:prstGeom>
          <a:noFill/>
          <a:ln w="9525" algn="ctr">
            <a:solidFill>
              <a:schemeClr val="tx1"/>
            </a:solidFill>
            <a:round/>
            <a:headEnd/>
            <a:tailEnd/>
          </a:ln>
        </p:spPr>
      </p:cxnSp>
      <p:cxnSp>
        <p:nvCxnSpPr>
          <p:cNvPr id="56347" name="Straight Connector 59"/>
          <p:cNvCxnSpPr>
            <a:cxnSpLocks noChangeShapeType="1"/>
          </p:cNvCxnSpPr>
          <p:nvPr/>
        </p:nvCxnSpPr>
        <p:spPr bwMode="auto">
          <a:xfrm rot="5400000" flipH="1" flipV="1">
            <a:off x="7888287" y="2365376"/>
            <a:ext cx="523875" cy="6350"/>
          </a:xfrm>
          <a:prstGeom prst="line">
            <a:avLst/>
          </a:prstGeom>
          <a:noFill/>
          <a:ln w="9525" algn="ctr">
            <a:solidFill>
              <a:schemeClr val="tx1"/>
            </a:solidFill>
            <a:round/>
            <a:headEnd/>
            <a:tailEnd/>
          </a:ln>
        </p:spPr>
      </p:cxnSp>
      <p:cxnSp>
        <p:nvCxnSpPr>
          <p:cNvPr id="56348" name="Straight Connector 61"/>
          <p:cNvCxnSpPr>
            <a:cxnSpLocks noChangeShapeType="1"/>
          </p:cNvCxnSpPr>
          <p:nvPr/>
        </p:nvCxnSpPr>
        <p:spPr bwMode="auto">
          <a:xfrm>
            <a:off x="1081088" y="2082800"/>
            <a:ext cx="7086600" cy="1588"/>
          </a:xfrm>
          <a:prstGeom prst="line">
            <a:avLst/>
          </a:prstGeom>
          <a:noFill/>
          <a:ln w="9525" algn="ctr">
            <a:solidFill>
              <a:schemeClr val="tx1"/>
            </a:solidFill>
            <a:round/>
            <a:headEnd/>
            <a:tailEnd/>
          </a:ln>
        </p:spPr>
      </p:cxnSp>
      <p:cxnSp>
        <p:nvCxnSpPr>
          <p:cNvPr id="56349" name="Straight Connector 64"/>
          <p:cNvCxnSpPr>
            <a:cxnSpLocks noChangeShapeType="1"/>
          </p:cNvCxnSpPr>
          <p:nvPr/>
        </p:nvCxnSpPr>
        <p:spPr bwMode="auto">
          <a:xfrm rot="5400000" flipH="1" flipV="1">
            <a:off x="4343401" y="1852612"/>
            <a:ext cx="457200" cy="3175"/>
          </a:xfrm>
          <a:prstGeom prst="line">
            <a:avLst/>
          </a:prstGeom>
          <a:noFill/>
          <a:ln w="9525" algn="ctr">
            <a:solidFill>
              <a:schemeClr val="tx1"/>
            </a:solidFill>
            <a:round/>
            <a:headEnd/>
            <a:tailEnd/>
          </a:ln>
        </p:spPr>
      </p:cxnSp>
      <p:cxnSp>
        <p:nvCxnSpPr>
          <p:cNvPr id="56350" name="Straight Connector 66"/>
          <p:cNvCxnSpPr>
            <a:cxnSpLocks noChangeShapeType="1"/>
          </p:cNvCxnSpPr>
          <p:nvPr/>
        </p:nvCxnSpPr>
        <p:spPr bwMode="auto">
          <a:xfrm rot="5400000" flipH="1" flipV="1">
            <a:off x="4344194" y="2326481"/>
            <a:ext cx="457200" cy="1588"/>
          </a:xfrm>
          <a:prstGeom prst="line">
            <a:avLst/>
          </a:prstGeom>
          <a:noFill/>
          <a:ln w="9525" algn="ctr">
            <a:solidFill>
              <a:schemeClr val="tx1"/>
            </a:solidFill>
            <a:round/>
            <a:headEnd/>
            <a:tailEnd/>
          </a:ln>
        </p:spPr>
      </p:cxnSp>
      <p:sp>
        <p:nvSpPr>
          <p:cNvPr id="56351" name="Rectangle 67"/>
          <p:cNvSpPr>
            <a:spLocks noChangeArrowheads="1"/>
          </p:cNvSpPr>
          <p:nvPr/>
        </p:nvSpPr>
        <p:spPr bwMode="auto">
          <a:xfrm>
            <a:off x="2572623" y="838200"/>
            <a:ext cx="4172937" cy="707886"/>
          </a:xfrm>
          <a:prstGeom prst="rect">
            <a:avLst/>
          </a:prstGeom>
          <a:noFill/>
          <a:ln w="9525">
            <a:noFill/>
            <a:miter lim="800000"/>
            <a:headEnd/>
            <a:tailEnd/>
          </a:ln>
        </p:spPr>
        <p:txBody>
          <a:bodyPr wrap="none">
            <a:spAutoFit/>
          </a:bodyPr>
          <a:lstStyle/>
          <a:p>
            <a:r>
              <a:rPr lang="en-US" sz="2000" b="1" dirty="0" smtClean="0">
                <a:solidFill>
                  <a:schemeClr val="bg1"/>
                </a:solidFill>
                <a:latin typeface="Times New Roman" pitchFamily="18" charset="0"/>
                <a:cs typeface="Times New Roman" pitchFamily="18" charset="0"/>
              </a:rPr>
              <a:t>3.</a:t>
            </a:r>
            <a:r>
              <a:rPr lang="vi-VN" sz="2000" b="1" dirty="0" smtClean="0">
                <a:solidFill>
                  <a:schemeClr val="bg1"/>
                </a:solidFill>
                <a:latin typeface="Times New Roman" pitchFamily="18" charset="0"/>
                <a:cs typeface="Times New Roman" pitchFamily="18" charset="0"/>
              </a:rPr>
              <a:t>Hệ </a:t>
            </a:r>
            <a:r>
              <a:rPr lang="vi-VN" sz="2000" b="1" dirty="0">
                <a:solidFill>
                  <a:schemeClr val="bg1"/>
                </a:solidFill>
                <a:latin typeface="Times New Roman" pitchFamily="18" charset="0"/>
                <a:cs typeface="Times New Roman" pitchFamily="18" charset="0"/>
              </a:rPr>
              <a:t>thống văn bản quản lý mô </a:t>
            </a:r>
            <a:r>
              <a:rPr lang="vi-VN" sz="2000" b="1" dirty="0" smtClean="0">
                <a:solidFill>
                  <a:schemeClr val="bg1"/>
                </a:solidFill>
                <a:latin typeface="Times New Roman" pitchFamily="18" charset="0"/>
                <a:cs typeface="Times New Roman" pitchFamily="18" charset="0"/>
              </a:rPr>
              <a:t>hình</a:t>
            </a:r>
            <a:endParaRPr lang="en-US" sz="2000" b="1" dirty="0" smtClean="0">
              <a:solidFill>
                <a:schemeClr val="bg1"/>
              </a:solidFill>
              <a:latin typeface="Times New Roman" pitchFamily="18" charset="0"/>
              <a:cs typeface="Times New Roman" pitchFamily="18" charset="0"/>
            </a:endParaRPr>
          </a:p>
          <a:p>
            <a:pPr algn="ctr"/>
            <a:r>
              <a:rPr lang="vi-VN" sz="2000" b="1" dirty="0" smtClean="0">
                <a:solidFill>
                  <a:schemeClr val="bg1"/>
                </a:solidFill>
                <a:latin typeface="Times New Roman" pitchFamily="18" charset="0"/>
                <a:cs typeface="Times New Roman" pitchFamily="18" charset="0"/>
              </a:rPr>
              <a:t> </a:t>
            </a:r>
            <a:r>
              <a:rPr lang="vi-VN" sz="2000" b="1" dirty="0">
                <a:solidFill>
                  <a:schemeClr val="bg1"/>
                </a:solidFill>
                <a:latin typeface="Times New Roman" pitchFamily="18" charset="0"/>
                <a:cs typeface="Times New Roman" pitchFamily="18" charset="0"/>
              </a:rPr>
              <a:t>trường học điện tử</a:t>
            </a:r>
            <a:r>
              <a:rPr lang="en-US" sz="2000" b="1" dirty="0">
                <a:solidFill>
                  <a:schemeClr val="bg1"/>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a:spLocks noChangeArrowheads="1"/>
          </p:cNvSpPr>
          <p:nvPr/>
        </p:nvSpPr>
        <p:spPr bwMode="auto">
          <a:xfrm>
            <a:off x="685800" y="1676400"/>
            <a:ext cx="8001000" cy="1754326"/>
          </a:xfrm>
          <a:prstGeom prst="rect">
            <a:avLst/>
          </a:prstGeom>
          <a:noFill/>
          <a:ln w="9525">
            <a:noFill/>
            <a:miter lim="800000"/>
            <a:headEnd/>
            <a:tailEnd/>
          </a:ln>
        </p:spPr>
        <p:txBody>
          <a:bodyPr wrap="square">
            <a:spAutoFit/>
          </a:bodyPr>
          <a:lstStyle/>
          <a:p>
            <a:pPr algn="just">
              <a:lnSpc>
                <a:spcPct val="150000"/>
              </a:lnSpc>
            </a:pPr>
            <a:r>
              <a:rPr lang="en-US" sz="2400" b="1" dirty="0" smtClean="0">
                <a:solidFill>
                  <a:schemeClr val="accent4">
                    <a:lumMod val="75000"/>
                    <a:lumOff val="25000"/>
                  </a:schemeClr>
                </a:solidFill>
                <a:latin typeface="Times New Roman" pitchFamily="18" charset="0"/>
                <a:cs typeface="Times New Roman" pitchFamily="18" charset="0"/>
              </a:rPr>
              <a:t>3.1</a:t>
            </a:r>
            <a:r>
              <a:rPr lang="vi-VN" sz="2400" b="1" dirty="0" smtClean="0">
                <a:solidFill>
                  <a:schemeClr val="accent4">
                    <a:lumMod val="75000"/>
                    <a:lumOff val="25000"/>
                  </a:schemeClr>
                </a:solidFill>
                <a:latin typeface="Times New Roman" pitchFamily="18" charset="0"/>
                <a:cs typeface="Times New Roman" pitchFamily="18" charset="0"/>
              </a:rPr>
              <a:t>Yêu </a:t>
            </a:r>
            <a:r>
              <a:rPr lang="vi-VN" sz="2400" b="1" dirty="0">
                <a:solidFill>
                  <a:schemeClr val="accent4">
                    <a:lumMod val="75000"/>
                    <a:lumOff val="25000"/>
                  </a:schemeClr>
                </a:solidFill>
                <a:latin typeface="Times New Roman" pitchFamily="18" charset="0"/>
                <a:cs typeface="Times New Roman" pitchFamily="18" charset="0"/>
              </a:rPr>
              <a:t>cầu cần đạt của từng loại văn bản</a:t>
            </a:r>
            <a:r>
              <a:rPr lang="vi-VN" sz="2400" dirty="0">
                <a:solidFill>
                  <a:schemeClr val="accent4">
                    <a:lumMod val="75000"/>
                    <a:lumOff val="25000"/>
                  </a:schemeClr>
                </a:solidFill>
                <a:latin typeface="Times New Roman" pitchFamily="18" charset="0"/>
                <a:cs typeface="Times New Roman" pitchFamily="18" charset="0"/>
              </a:rPr>
              <a:t>:</a:t>
            </a:r>
            <a:r>
              <a:rPr lang="en-US" sz="2400" dirty="0">
                <a:solidFill>
                  <a:schemeClr val="accent4">
                    <a:lumMod val="75000"/>
                    <a:lumOff val="25000"/>
                  </a:schemeClr>
                </a:solidFill>
                <a:latin typeface="Times New Roman" pitchFamily="18" charset="0"/>
                <a:cs typeface="Times New Roman" pitchFamily="18" charset="0"/>
              </a:rPr>
              <a:t> </a:t>
            </a:r>
            <a:endParaRPr lang="en-US" sz="2400" dirty="0" smtClean="0">
              <a:solidFill>
                <a:schemeClr val="accent4">
                  <a:lumMod val="75000"/>
                  <a:lumOff val="25000"/>
                </a:schemeClr>
              </a:solidFill>
              <a:latin typeface="Times New Roman" pitchFamily="18" charset="0"/>
              <a:cs typeface="Times New Roman" pitchFamily="18" charset="0"/>
            </a:endParaRPr>
          </a:p>
          <a:p>
            <a:pPr algn="just">
              <a:lnSpc>
                <a:spcPct val="150000"/>
              </a:lnSpc>
              <a:buFontTx/>
              <a:buChar char="-"/>
            </a:pPr>
            <a:r>
              <a:rPr lang="en-US" sz="2400" dirty="0" smtClean="0">
                <a:solidFill>
                  <a:schemeClr val="accent4">
                    <a:lumMod val="75000"/>
                    <a:lumOff val="25000"/>
                  </a:schemeClr>
                </a:solidFill>
                <a:latin typeface="Times New Roman" pitchFamily="18" charset="0"/>
                <a:cs typeface="Times New Roman" pitchFamily="18" charset="0"/>
              </a:rPr>
              <a:t> R</a:t>
            </a:r>
            <a:r>
              <a:rPr lang="vi-VN" sz="2400" dirty="0" smtClean="0">
                <a:solidFill>
                  <a:schemeClr val="accent4">
                    <a:lumMod val="75000"/>
                    <a:lumOff val="25000"/>
                  </a:schemeClr>
                </a:solidFill>
                <a:latin typeface="Times New Roman" pitchFamily="18" charset="0"/>
                <a:cs typeface="Times New Roman" pitchFamily="18" charset="0"/>
              </a:rPr>
              <a:t>õ </a:t>
            </a:r>
            <a:r>
              <a:rPr lang="vi-VN" sz="2400" dirty="0">
                <a:solidFill>
                  <a:schemeClr val="accent4">
                    <a:lumMod val="75000"/>
                    <a:lumOff val="25000"/>
                  </a:schemeClr>
                </a:solidFill>
                <a:latin typeface="Times New Roman" pitchFamily="18" charset="0"/>
                <a:cs typeface="Times New Roman" pitchFamily="18" charset="0"/>
              </a:rPr>
              <a:t>các điều kiện cần và đủ cho việc vận hành và khai </a:t>
            </a:r>
            <a:r>
              <a:rPr lang="vi-VN" sz="2400" dirty="0" smtClean="0">
                <a:solidFill>
                  <a:schemeClr val="accent4">
                    <a:lumMod val="75000"/>
                    <a:lumOff val="25000"/>
                  </a:schemeClr>
                </a:solidFill>
                <a:latin typeface="Times New Roman" pitchFamily="18" charset="0"/>
                <a:cs typeface="Times New Roman" pitchFamily="18" charset="0"/>
              </a:rPr>
              <a:t>thác</a:t>
            </a:r>
            <a:endParaRPr lang="en-US" sz="2400" dirty="0" smtClean="0">
              <a:solidFill>
                <a:schemeClr val="accent4">
                  <a:lumMod val="75000"/>
                  <a:lumOff val="25000"/>
                </a:schemeClr>
              </a:solidFill>
              <a:latin typeface="Times New Roman" pitchFamily="18" charset="0"/>
              <a:cs typeface="Times New Roman" pitchFamily="18" charset="0"/>
            </a:endParaRPr>
          </a:p>
          <a:p>
            <a:pPr algn="just">
              <a:lnSpc>
                <a:spcPct val="150000"/>
              </a:lnSpc>
              <a:buFontTx/>
              <a:buChar char="-"/>
            </a:pPr>
            <a:r>
              <a:rPr lang="en-US" sz="2400" dirty="0" smtClean="0">
                <a:solidFill>
                  <a:schemeClr val="accent4">
                    <a:lumMod val="75000"/>
                    <a:lumOff val="25000"/>
                  </a:schemeClr>
                </a:solidFill>
                <a:latin typeface="Times New Roman" pitchFamily="18" charset="0"/>
                <a:cs typeface="Times New Roman" pitchFamily="18" charset="0"/>
              </a:rPr>
              <a:t> T</a:t>
            </a:r>
            <a:r>
              <a:rPr lang="vi-VN" sz="2400" dirty="0" smtClean="0">
                <a:solidFill>
                  <a:schemeClr val="accent4">
                    <a:lumMod val="75000"/>
                    <a:lumOff val="25000"/>
                  </a:schemeClr>
                </a:solidFill>
                <a:latin typeface="Times New Roman" pitchFamily="18" charset="0"/>
                <a:cs typeface="Times New Roman" pitchFamily="18" charset="0"/>
              </a:rPr>
              <a:t>huận </a:t>
            </a:r>
            <a:r>
              <a:rPr lang="vi-VN" sz="2400" dirty="0">
                <a:solidFill>
                  <a:schemeClr val="accent4">
                    <a:lumMod val="75000"/>
                    <a:lumOff val="25000"/>
                  </a:schemeClr>
                </a:solidFill>
                <a:latin typeface="Times New Roman" pitchFamily="18" charset="0"/>
                <a:cs typeface="Times New Roman" pitchFamily="18" charset="0"/>
              </a:rPr>
              <a:t>lợi cho việc quản lý và điều hành nhà trường. </a:t>
            </a:r>
            <a:endParaRPr lang="en-US" sz="2400" dirty="0">
              <a:solidFill>
                <a:schemeClr val="accent4">
                  <a:lumMod val="75000"/>
                  <a:lumOff val="25000"/>
                </a:schemeClr>
              </a:solidFill>
              <a:latin typeface="Verdan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Box 4"/>
          <p:cNvSpPr txBox="1">
            <a:spLocks noChangeArrowheads="1"/>
          </p:cNvSpPr>
          <p:nvPr/>
        </p:nvSpPr>
        <p:spPr bwMode="auto">
          <a:xfrm>
            <a:off x="304800" y="838200"/>
            <a:ext cx="8534400" cy="4708981"/>
          </a:xfrm>
          <a:prstGeom prst="rect">
            <a:avLst/>
          </a:prstGeom>
          <a:noFill/>
          <a:ln w="9525">
            <a:noFill/>
            <a:miter lim="800000"/>
            <a:headEnd/>
            <a:tailEnd/>
          </a:ln>
        </p:spPr>
        <p:txBody>
          <a:bodyPr wrap="square">
            <a:spAutoFit/>
          </a:bodyPr>
          <a:lstStyle/>
          <a:p>
            <a:pPr>
              <a:lnSpc>
                <a:spcPct val="150000"/>
              </a:lnSpc>
            </a:pPr>
            <a:r>
              <a:rPr lang="en-US" sz="2000" b="1" dirty="0" smtClean="0">
                <a:solidFill>
                  <a:srgbClr val="0033CC"/>
                </a:solidFill>
                <a:latin typeface="Times New Roman" pitchFamily="18" charset="0"/>
                <a:cs typeface="Times New Roman" pitchFamily="18" charset="0"/>
              </a:rPr>
              <a:t>3.2 </a:t>
            </a:r>
            <a:r>
              <a:rPr lang="en-US" sz="2000" b="1" dirty="0" err="1" smtClean="0">
                <a:solidFill>
                  <a:srgbClr val="0033CC"/>
                </a:solidFill>
                <a:latin typeface="Times New Roman" pitchFamily="18" charset="0"/>
                <a:cs typeface="Times New Roman" pitchFamily="18" charset="0"/>
              </a:rPr>
              <a:t>Xây</a:t>
            </a:r>
            <a:r>
              <a:rPr lang="en-US" sz="2000" b="1" dirty="0" smtClean="0">
                <a:solidFill>
                  <a:srgbClr val="0033CC"/>
                </a:solidFill>
                <a:latin typeface="Times New Roman" pitchFamily="18" charset="0"/>
                <a:cs typeface="Times New Roman" pitchFamily="18" charset="0"/>
              </a:rPr>
              <a:t> </a:t>
            </a:r>
            <a:r>
              <a:rPr lang="en-US" sz="2000" b="1" dirty="0">
                <a:solidFill>
                  <a:srgbClr val="0033CC"/>
                </a:solidFill>
                <a:latin typeface="Times New Roman" pitchFamily="18" charset="0"/>
                <a:cs typeface="Times New Roman" pitchFamily="18" charset="0"/>
              </a:rPr>
              <a:t>d</a:t>
            </a:r>
            <a:r>
              <a:rPr lang="vi-VN" sz="2000" b="1" dirty="0">
                <a:solidFill>
                  <a:srgbClr val="0033CC"/>
                </a:solidFill>
                <a:latin typeface="Times New Roman" pitchFamily="18" charset="0"/>
                <a:cs typeface="Times New Roman" pitchFamily="18" charset="0"/>
              </a:rPr>
              <a:t>ựng</a:t>
            </a:r>
            <a:r>
              <a:rPr lang="en-US" sz="2000" b="1" dirty="0">
                <a:solidFill>
                  <a:srgbClr val="0033CC"/>
                </a:solidFill>
                <a:latin typeface="Times New Roman" pitchFamily="18" charset="0"/>
                <a:cs typeface="Times New Roman" pitchFamily="18" charset="0"/>
              </a:rPr>
              <a:t> </a:t>
            </a:r>
            <a:r>
              <a:rPr lang="en-US" sz="2000" b="1" dirty="0" err="1">
                <a:solidFill>
                  <a:srgbClr val="0033CC"/>
                </a:solidFill>
                <a:latin typeface="Times New Roman" pitchFamily="18" charset="0"/>
                <a:cs typeface="Times New Roman" pitchFamily="18" charset="0"/>
              </a:rPr>
              <a:t>N</a:t>
            </a:r>
            <a:r>
              <a:rPr lang="en-US" sz="2000" b="1" dirty="0" err="1" smtClean="0">
                <a:solidFill>
                  <a:srgbClr val="0033CC"/>
                </a:solidFill>
                <a:latin typeface="Times New Roman" pitchFamily="18" charset="0"/>
                <a:cs typeface="Times New Roman" pitchFamily="18" charset="0"/>
              </a:rPr>
              <a:t>ội</a:t>
            </a:r>
            <a:r>
              <a:rPr lang="en-US" sz="2000" b="1" dirty="0" smtClean="0">
                <a:solidFill>
                  <a:srgbClr val="0033CC"/>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quy</a:t>
            </a:r>
            <a:r>
              <a:rPr lang="en-US" sz="2000" b="1" dirty="0" smtClean="0">
                <a:solidFill>
                  <a:srgbClr val="0033CC"/>
                </a:solidFill>
                <a:latin typeface="Times New Roman" pitchFamily="18" charset="0"/>
                <a:cs typeface="Times New Roman" pitchFamily="18" charset="0"/>
              </a:rPr>
              <a:t>: </a:t>
            </a:r>
          </a:p>
          <a:p>
            <a:pPr>
              <a:lnSpc>
                <a:spcPct val="150000"/>
              </a:lnSpc>
            </a:pPr>
            <a:r>
              <a:rPr lang="en-US" sz="2000" b="1" dirty="0" err="1" smtClean="0">
                <a:solidFill>
                  <a:srgbClr val="0033CC"/>
                </a:solidFill>
                <a:latin typeface="Times New Roman" pitchFamily="18" charset="0"/>
                <a:cs typeface="Times New Roman" pitchFamily="18" charset="0"/>
              </a:rPr>
              <a:t>Nguyên</a:t>
            </a:r>
            <a:r>
              <a:rPr lang="en-US" sz="2000" b="1" dirty="0" smtClean="0">
                <a:solidFill>
                  <a:srgbClr val="0033CC"/>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tắc</a:t>
            </a:r>
            <a:r>
              <a:rPr lang="en-US" sz="2000" b="1" dirty="0" smtClean="0">
                <a:solidFill>
                  <a:srgbClr val="0033CC"/>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xây</a:t>
            </a:r>
            <a:r>
              <a:rPr lang="en-US" sz="2000" b="1" dirty="0" smtClean="0">
                <a:solidFill>
                  <a:srgbClr val="0033CC"/>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dựng</a:t>
            </a:r>
            <a:r>
              <a:rPr lang="en-US" sz="2000" b="1" dirty="0" smtClean="0">
                <a:solidFill>
                  <a:srgbClr val="0033CC"/>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Nội</a:t>
            </a:r>
            <a:r>
              <a:rPr lang="en-US" sz="2000" b="1" dirty="0" smtClean="0">
                <a:solidFill>
                  <a:srgbClr val="0033CC"/>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quy</a:t>
            </a:r>
            <a:endParaRPr lang="en-US" sz="2000" b="1" dirty="0" smtClean="0">
              <a:solidFill>
                <a:srgbClr val="0033CC"/>
              </a:solidFill>
              <a:latin typeface="Times New Roman" pitchFamily="18" charset="0"/>
              <a:cs typeface="Times New Roman" pitchFamily="18" charset="0"/>
            </a:endParaRPr>
          </a:p>
          <a:p>
            <a:pPr>
              <a:lnSpc>
                <a:spcPct val="150000"/>
              </a:lnSpc>
            </a:pPr>
            <a:r>
              <a:rPr lang="en-US" sz="2000" b="1"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Rõ</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cách</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sử</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dụng</a:t>
            </a:r>
            <a:r>
              <a:rPr lang="en-US" sz="2000" dirty="0">
                <a:solidFill>
                  <a:srgbClr val="0033CC"/>
                </a:solidFill>
                <a:latin typeface="Times New Roman" pitchFamily="18" charset="0"/>
                <a:cs typeface="Times New Roman" pitchFamily="18" charset="0"/>
              </a:rPr>
              <a:t>,</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vận</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hành</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các</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thiết</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bị</a:t>
            </a:r>
            <a:r>
              <a:rPr lang="en-US" sz="2000" dirty="0">
                <a:solidFill>
                  <a:srgbClr val="0033CC"/>
                </a:solidFill>
                <a:latin typeface="Times New Roman" pitchFamily="18" charset="0"/>
                <a:cs typeface="Times New Roman" pitchFamily="18" charset="0"/>
              </a:rPr>
              <a:t> </a:t>
            </a:r>
            <a:r>
              <a:rPr lang="en-US" sz="2000" dirty="0" smtClean="0">
                <a:solidFill>
                  <a:srgbClr val="0033CC"/>
                </a:solidFill>
                <a:latin typeface="Times New Roman" pitchFamily="18" charset="0"/>
                <a:cs typeface="Times New Roman" pitchFamily="18" charset="0"/>
              </a:rPr>
              <a:t>CNTT </a:t>
            </a:r>
            <a:r>
              <a:rPr lang="en-US" sz="2000" dirty="0" err="1" smtClean="0">
                <a:solidFill>
                  <a:srgbClr val="0033CC"/>
                </a:solidFill>
                <a:latin typeface="Times New Roman" pitchFamily="18" charset="0"/>
                <a:cs typeface="Times New Roman" pitchFamily="18" charset="0"/>
              </a:rPr>
              <a:t>và</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đồ</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dùng</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giảng</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dạy</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dành</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cho</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cán</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bộ</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quản</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lý</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giáo</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viên</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nhân</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viên</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và</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học</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sinh</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nhà</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trường</a:t>
            </a:r>
            <a:r>
              <a:rPr lang="en-US" sz="2000" dirty="0">
                <a:solidFill>
                  <a:srgbClr val="0033CC"/>
                </a:solidFill>
                <a:latin typeface="Times New Roman" pitchFamily="18" charset="0"/>
                <a:cs typeface="Times New Roman" pitchFamily="18" charset="0"/>
              </a:rPr>
              <a:t>.</a:t>
            </a:r>
          </a:p>
          <a:p>
            <a:pPr>
              <a:lnSpc>
                <a:spcPct val="150000"/>
              </a:lnSpc>
            </a:pP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Đảm</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bảo</a:t>
            </a:r>
            <a:r>
              <a:rPr lang="en-US" sz="2000" dirty="0">
                <a:solidFill>
                  <a:srgbClr val="0033CC"/>
                </a:solidFill>
                <a:latin typeface="Times New Roman" pitchFamily="18" charset="0"/>
                <a:cs typeface="Times New Roman" pitchFamily="18" charset="0"/>
              </a:rPr>
              <a:t> </a:t>
            </a:r>
            <a:r>
              <a:rPr lang="en-US" sz="2000" dirty="0" smtClean="0">
                <a:solidFill>
                  <a:srgbClr val="0033CC"/>
                </a:solidFill>
                <a:latin typeface="Times New Roman" pitchFamily="18" charset="0"/>
                <a:cs typeface="Times New Roman" pitchFamily="18" charset="0"/>
              </a:rPr>
              <a:t>s</a:t>
            </a:r>
            <a:r>
              <a:rPr lang="vi-VN" sz="2000" dirty="0" smtClean="0">
                <a:solidFill>
                  <a:srgbClr val="0033CC"/>
                </a:solidFill>
                <a:latin typeface="Times New Roman" pitchFamily="18" charset="0"/>
                <a:cs typeface="Times New Roman" pitchFamily="18" charset="0"/>
              </a:rPr>
              <a:t>ự </a:t>
            </a:r>
            <a:r>
              <a:rPr lang="en-US" sz="2000" dirty="0" err="1" smtClean="0">
                <a:solidFill>
                  <a:srgbClr val="0033CC"/>
                </a:solidFill>
                <a:latin typeface="Times New Roman" pitchFamily="18" charset="0"/>
                <a:cs typeface="Times New Roman" pitchFamily="18" charset="0"/>
              </a:rPr>
              <a:t>phù</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hợp</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với</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điều</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kiện</a:t>
            </a:r>
            <a:r>
              <a:rPr lang="en-US" sz="2000" dirty="0">
                <a:solidFill>
                  <a:srgbClr val="0033CC"/>
                </a:solidFill>
                <a:latin typeface="Times New Roman" pitchFamily="18" charset="0"/>
                <a:cs typeface="Times New Roman" pitchFamily="18" charset="0"/>
              </a:rPr>
              <a:t> </a:t>
            </a:r>
            <a:r>
              <a:rPr lang="en-US" sz="2000" dirty="0" smtClean="0">
                <a:solidFill>
                  <a:srgbClr val="0033CC"/>
                </a:solidFill>
                <a:latin typeface="Times New Roman" pitchFamily="18" charset="0"/>
                <a:cs typeface="Times New Roman" pitchFamily="18" charset="0"/>
              </a:rPr>
              <a:t>CSVC </a:t>
            </a:r>
            <a:r>
              <a:rPr lang="en-US" sz="2000" dirty="0" err="1">
                <a:solidFill>
                  <a:srgbClr val="0033CC"/>
                </a:solidFill>
                <a:latin typeface="Times New Roman" pitchFamily="18" charset="0"/>
                <a:cs typeface="Times New Roman" pitchFamily="18" charset="0"/>
              </a:rPr>
              <a:t>nhà</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trường</a:t>
            </a:r>
            <a:r>
              <a:rPr lang="en-US" sz="2000" dirty="0">
                <a:solidFill>
                  <a:srgbClr val="0033CC"/>
                </a:solidFill>
                <a:latin typeface="Times New Roman" pitchFamily="18" charset="0"/>
                <a:cs typeface="Times New Roman" pitchFamily="18" charset="0"/>
              </a:rPr>
              <a:t>.</a:t>
            </a:r>
          </a:p>
          <a:p>
            <a:pPr>
              <a:lnSpc>
                <a:spcPct val="150000"/>
              </a:lnSpc>
            </a:pP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Đảm</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bảo</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phù</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hợp</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đối</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với</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đội</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ngũ</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quản</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lý</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giáo</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viên</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nhân</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viên</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và</a:t>
            </a:r>
            <a:r>
              <a:rPr lang="en-US" sz="2000" dirty="0" smtClean="0">
                <a:solidFill>
                  <a:srgbClr val="0033CC"/>
                </a:solidFill>
                <a:latin typeface="Times New Roman" pitchFamily="18" charset="0"/>
                <a:cs typeface="Times New Roman" pitchFamily="18" charset="0"/>
              </a:rPr>
              <a:t> HS </a:t>
            </a:r>
            <a:r>
              <a:rPr lang="en-US" sz="2000" dirty="0" err="1">
                <a:solidFill>
                  <a:srgbClr val="0033CC"/>
                </a:solidFill>
                <a:latin typeface="Times New Roman" pitchFamily="18" charset="0"/>
                <a:cs typeface="Times New Roman" pitchFamily="18" charset="0"/>
              </a:rPr>
              <a:t>nhà</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trường</a:t>
            </a:r>
            <a:endParaRPr lang="en-US" sz="2000" dirty="0">
              <a:solidFill>
                <a:srgbClr val="0033CC"/>
              </a:solidFill>
              <a:latin typeface="Times New Roman" pitchFamily="18" charset="0"/>
              <a:cs typeface="Times New Roman" pitchFamily="18" charset="0"/>
            </a:endParaRPr>
          </a:p>
          <a:p>
            <a:pPr>
              <a:lnSpc>
                <a:spcPct val="150000"/>
              </a:lnSpc>
            </a:pP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Đúng</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thẩm</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quyền</a:t>
            </a:r>
            <a:r>
              <a:rPr lang="en-US" sz="2000" dirty="0" smtClean="0">
                <a:solidFill>
                  <a:srgbClr val="0033CC"/>
                </a:solidFill>
                <a:latin typeface="Times New Roman" pitchFamily="18" charset="0"/>
                <a:cs typeface="Times New Roman" pitchFamily="18" charset="0"/>
              </a:rPr>
              <a:t>, </a:t>
            </a:r>
            <a:r>
              <a:rPr lang="vi-VN" sz="2000" dirty="0" smtClean="0">
                <a:solidFill>
                  <a:srgbClr val="0033CC"/>
                </a:solidFill>
                <a:latin typeface="Times New Roman" pitchFamily="18" charset="0"/>
                <a:cs typeface="Times New Roman" pitchFamily="18" charset="0"/>
              </a:rPr>
              <a:t>đúng</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hình</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thức</a:t>
            </a:r>
            <a:r>
              <a:rPr lang="en-US" sz="2000" dirty="0" smtClean="0">
                <a:solidFill>
                  <a:srgbClr val="0033CC"/>
                </a:solidFill>
                <a:latin typeface="Times New Roman" pitchFamily="18" charset="0"/>
                <a:cs typeface="Times New Roman" pitchFamily="18" charset="0"/>
              </a:rPr>
              <a:t> v</a:t>
            </a:r>
            <a:r>
              <a:rPr lang="vi-VN" sz="2000" dirty="0" smtClean="0">
                <a:solidFill>
                  <a:srgbClr val="0033CC"/>
                </a:solidFill>
                <a:latin typeface="Times New Roman" pitchFamily="18" charset="0"/>
                <a:cs typeface="Times New Roman" pitchFamily="18" charset="0"/>
              </a:rPr>
              <a:t>ă</a:t>
            </a:r>
            <a:r>
              <a:rPr lang="en-US" sz="2000" dirty="0" smtClean="0">
                <a:solidFill>
                  <a:srgbClr val="0033CC"/>
                </a:solidFill>
                <a:latin typeface="Times New Roman" pitchFamily="18" charset="0"/>
                <a:cs typeface="Times New Roman" pitchFamily="18" charset="0"/>
              </a:rPr>
              <a:t>n </a:t>
            </a:r>
            <a:r>
              <a:rPr lang="en-US" sz="2000" dirty="0" err="1" smtClean="0">
                <a:solidFill>
                  <a:srgbClr val="0033CC"/>
                </a:solidFill>
                <a:latin typeface="Times New Roman" pitchFamily="18" charset="0"/>
                <a:cs typeface="Times New Roman" pitchFamily="18" charset="0"/>
              </a:rPr>
              <a:t>bản</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rõ</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quy</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trình</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thực</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hiện</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với</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mỗi</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thiết</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bị</a:t>
            </a:r>
            <a:r>
              <a:rPr lang="en-US" sz="2000" dirty="0" smtClean="0">
                <a:solidFill>
                  <a:srgbClr val="0033CC"/>
                </a:solidFill>
                <a:latin typeface="Times New Roman" pitchFamily="18" charset="0"/>
                <a:cs typeface="Times New Roman" pitchFamily="18" charset="0"/>
              </a:rPr>
              <a:t> hay </a:t>
            </a:r>
            <a:r>
              <a:rPr lang="en-US" sz="2000" dirty="0" err="1" smtClean="0">
                <a:solidFill>
                  <a:srgbClr val="0033CC"/>
                </a:solidFill>
                <a:latin typeface="Times New Roman" pitchFamily="18" charset="0"/>
                <a:cs typeface="Times New Roman" pitchFamily="18" charset="0"/>
              </a:rPr>
              <a:t>mỗi</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phòng</a:t>
            </a:r>
            <a:r>
              <a:rPr lang="en-US" sz="2000" dirty="0" smtClean="0">
                <a:solidFill>
                  <a:srgbClr val="0033CC"/>
                </a:solidFill>
                <a:latin typeface="Times New Roman" pitchFamily="18" charset="0"/>
                <a:cs typeface="Times New Roman" pitchFamily="18" charset="0"/>
              </a:rPr>
              <a:t>.</a:t>
            </a:r>
            <a:endParaRPr lang="en-US" sz="2000" dirty="0">
              <a:solidFill>
                <a:srgbClr val="0033CC"/>
              </a:solidFill>
              <a:latin typeface="Times New Roman" pitchFamily="18" charset="0"/>
              <a:cs typeface="Times New Roman" pitchFamily="18" charset="0"/>
            </a:endParaRPr>
          </a:p>
          <a:p>
            <a:pPr>
              <a:lnSpc>
                <a:spcPct val="150000"/>
              </a:lnSpc>
            </a:pP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Bảo</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đảm</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tính</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công</a:t>
            </a:r>
            <a:r>
              <a:rPr lang="en-US" sz="2000" dirty="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khai</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dân</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chủ</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khi</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xây</a:t>
            </a:r>
            <a:r>
              <a:rPr lang="en-US" sz="2000" dirty="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dựng</a:t>
            </a:r>
            <a:r>
              <a:rPr lang="en-US" sz="2000" dirty="0" smtClean="0">
                <a:solidFill>
                  <a:srgbClr val="0033CC"/>
                </a:solidFill>
                <a:latin typeface="Times New Roman" pitchFamily="18" charset="0"/>
                <a:cs typeface="Times New Roman" pitchFamily="18" charset="0"/>
              </a:rPr>
              <a:t>, </a:t>
            </a:r>
            <a:r>
              <a:rPr lang="en-US" sz="2000" dirty="0">
                <a:solidFill>
                  <a:srgbClr val="0033CC"/>
                </a:solidFill>
                <a:latin typeface="Times New Roman" pitchFamily="18" charset="0"/>
                <a:cs typeface="Times New Roman" pitchFamily="18" charset="0"/>
              </a:rPr>
              <a:t>ban </a:t>
            </a:r>
            <a:r>
              <a:rPr lang="en-US" sz="2000" dirty="0" err="1" smtClean="0">
                <a:solidFill>
                  <a:srgbClr val="0033CC"/>
                </a:solidFill>
                <a:latin typeface="Times New Roman" pitchFamily="18" charset="0"/>
                <a:cs typeface="Times New Roman" pitchFamily="18" charset="0"/>
              </a:rPr>
              <a:t>hành</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và</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thực</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hiện</a:t>
            </a:r>
            <a:r>
              <a:rPr lang="en-US" sz="2000" dirty="0" smtClean="0">
                <a:solidFill>
                  <a:srgbClr val="0033CC"/>
                </a:solidFill>
                <a:latin typeface="Times New Roman" pitchFamily="18" charset="0"/>
                <a:cs typeface="Times New Roman" pitchFamily="18" charset="0"/>
              </a:rPr>
              <a:t> </a:t>
            </a:r>
            <a:r>
              <a:rPr lang="en-US" sz="2000" dirty="0" err="1" smtClean="0">
                <a:solidFill>
                  <a:srgbClr val="0033CC"/>
                </a:solidFill>
                <a:latin typeface="Times New Roman" pitchFamily="18" charset="0"/>
                <a:cs typeface="Times New Roman" pitchFamily="18" charset="0"/>
              </a:rPr>
              <a:t>Nội</a:t>
            </a:r>
            <a:r>
              <a:rPr lang="en-US" sz="2000" dirty="0" smtClean="0">
                <a:solidFill>
                  <a:srgbClr val="0033CC"/>
                </a:solidFill>
                <a:latin typeface="Times New Roman" pitchFamily="18" charset="0"/>
                <a:cs typeface="Times New Roman" pitchFamily="18" charset="0"/>
              </a:rPr>
              <a:t> </a:t>
            </a:r>
            <a:r>
              <a:rPr lang="en-US" sz="2000" dirty="0" err="1">
                <a:solidFill>
                  <a:srgbClr val="0033CC"/>
                </a:solidFill>
                <a:latin typeface="Times New Roman" pitchFamily="18" charset="0"/>
                <a:cs typeface="Times New Roman" pitchFamily="18" charset="0"/>
              </a:rPr>
              <a:t>quy</a:t>
            </a:r>
            <a:r>
              <a:rPr lang="en-US" sz="2000" dirty="0">
                <a:solidFill>
                  <a:srgbClr val="0033CC"/>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Box 4"/>
          <p:cNvSpPr txBox="1">
            <a:spLocks noChangeArrowheads="1"/>
          </p:cNvSpPr>
          <p:nvPr/>
        </p:nvSpPr>
        <p:spPr bwMode="auto">
          <a:xfrm>
            <a:off x="1371600" y="914400"/>
            <a:ext cx="5410200" cy="396875"/>
          </a:xfrm>
          <a:prstGeom prst="rect">
            <a:avLst/>
          </a:prstGeom>
          <a:solidFill>
            <a:schemeClr val="bg1"/>
          </a:solidFill>
          <a:ln w="9525">
            <a:noFill/>
            <a:miter lim="800000"/>
            <a:headEnd/>
            <a:tailEnd/>
          </a:ln>
        </p:spPr>
        <p:txBody>
          <a:bodyPr wrap="square">
            <a:spAutoFit/>
          </a:bodyPr>
          <a:lstStyle/>
          <a:p>
            <a:r>
              <a:rPr lang="en-US" sz="2000" b="1" dirty="0" err="1">
                <a:solidFill>
                  <a:srgbClr val="0033CC"/>
                </a:solidFill>
                <a:latin typeface="Verdana" pitchFamily="34" charset="0"/>
              </a:rPr>
              <a:t>Nội</a:t>
            </a:r>
            <a:r>
              <a:rPr lang="en-US" sz="2000" b="1" dirty="0">
                <a:solidFill>
                  <a:srgbClr val="0033CC"/>
                </a:solidFill>
                <a:latin typeface="Verdana" pitchFamily="34" charset="0"/>
              </a:rPr>
              <a:t> dung c</a:t>
            </a:r>
            <a:r>
              <a:rPr lang="vi-VN" sz="2000" b="1" dirty="0">
                <a:solidFill>
                  <a:srgbClr val="0033CC"/>
                </a:solidFill>
                <a:latin typeface="Verdana" pitchFamily="34" charset="0"/>
              </a:rPr>
              <a:t>ơ</a:t>
            </a:r>
            <a:r>
              <a:rPr lang="en-US" sz="2000" b="1" dirty="0">
                <a:solidFill>
                  <a:srgbClr val="0033CC"/>
                </a:solidFill>
                <a:latin typeface="Verdana" pitchFamily="34" charset="0"/>
              </a:rPr>
              <a:t> </a:t>
            </a:r>
            <a:r>
              <a:rPr lang="en-US" sz="2000" b="1" dirty="0" err="1">
                <a:solidFill>
                  <a:srgbClr val="0033CC"/>
                </a:solidFill>
                <a:latin typeface="Verdana" pitchFamily="34" charset="0"/>
              </a:rPr>
              <a:t>bản</a:t>
            </a:r>
            <a:r>
              <a:rPr lang="en-US" sz="2000" b="1" dirty="0">
                <a:solidFill>
                  <a:srgbClr val="0033CC"/>
                </a:solidFill>
                <a:latin typeface="Verdana" pitchFamily="34" charset="0"/>
              </a:rPr>
              <a:t> </a:t>
            </a:r>
            <a:r>
              <a:rPr lang="en-US" sz="2000" b="1" dirty="0" err="1">
                <a:solidFill>
                  <a:srgbClr val="0033CC"/>
                </a:solidFill>
                <a:latin typeface="Verdana" pitchFamily="34" charset="0"/>
              </a:rPr>
              <a:t>của</a:t>
            </a:r>
            <a:r>
              <a:rPr lang="en-US" sz="2000" b="1" dirty="0">
                <a:solidFill>
                  <a:srgbClr val="0033CC"/>
                </a:solidFill>
                <a:latin typeface="Verdana" pitchFamily="34" charset="0"/>
              </a:rPr>
              <a:t> t</a:t>
            </a:r>
            <a:r>
              <a:rPr lang="vi-VN" sz="2000" b="1" dirty="0">
                <a:solidFill>
                  <a:srgbClr val="0033CC"/>
                </a:solidFill>
                <a:latin typeface="Verdana" pitchFamily="34" charset="0"/>
              </a:rPr>
              <a:t>ừng</a:t>
            </a:r>
            <a:r>
              <a:rPr lang="en-US" sz="2000" b="1" dirty="0">
                <a:solidFill>
                  <a:srgbClr val="0033CC"/>
                </a:solidFill>
                <a:latin typeface="Verdana" pitchFamily="34" charset="0"/>
              </a:rPr>
              <a:t> </a:t>
            </a:r>
            <a:r>
              <a:rPr lang="en-US" sz="2000" b="1" dirty="0" err="1">
                <a:solidFill>
                  <a:srgbClr val="0033CC"/>
                </a:solidFill>
                <a:latin typeface="Verdana" pitchFamily="34" charset="0"/>
              </a:rPr>
              <a:t>nội</a:t>
            </a:r>
            <a:r>
              <a:rPr lang="en-US" sz="2000" b="1" dirty="0">
                <a:solidFill>
                  <a:srgbClr val="0033CC"/>
                </a:solidFill>
                <a:latin typeface="Verdana" pitchFamily="34" charset="0"/>
              </a:rPr>
              <a:t> </a:t>
            </a:r>
            <a:r>
              <a:rPr lang="en-US" sz="2000" b="1" dirty="0" err="1">
                <a:solidFill>
                  <a:srgbClr val="0033CC"/>
                </a:solidFill>
                <a:latin typeface="Verdana" pitchFamily="34" charset="0"/>
              </a:rPr>
              <a:t>quy</a:t>
            </a:r>
            <a:r>
              <a:rPr lang="en-US" sz="2000" b="1" dirty="0">
                <a:solidFill>
                  <a:srgbClr val="0033CC"/>
                </a:solidFill>
                <a:latin typeface="Verdana" pitchFamily="34" charset="0"/>
              </a:rPr>
              <a:t>:</a:t>
            </a:r>
            <a:endParaRPr lang="en-US" sz="2000" dirty="0">
              <a:solidFill>
                <a:srgbClr val="0033CC"/>
              </a:solidFill>
              <a:latin typeface="Verdana" pitchFamily="34" charset="0"/>
            </a:endParaRPr>
          </a:p>
        </p:txBody>
      </p:sp>
      <p:sp>
        <p:nvSpPr>
          <p:cNvPr id="58370" name="Rectangle 4"/>
          <p:cNvSpPr>
            <a:spLocks noChangeArrowheads="1"/>
          </p:cNvSpPr>
          <p:nvPr/>
        </p:nvSpPr>
        <p:spPr bwMode="auto">
          <a:xfrm>
            <a:off x="762000" y="1524000"/>
            <a:ext cx="7772400" cy="4651979"/>
          </a:xfrm>
          <a:prstGeom prst="rect">
            <a:avLst/>
          </a:prstGeom>
          <a:solidFill>
            <a:srgbClr val="FFFFFF"/>
          </a:solidFill>
          <a:ln w="9525">
            <a:noFill/>
            <a:miter lim="800000"/>
            <a:headEnd/>
            <a:tailEnd/>
          </a:ln>
        </p:spPr>
        <p:txBody>
          <a:bodyPr wrap="square" anchor="ctr">
            <a:spAutoFit/>
          </a:bodyPr>
          <a:lstStyle/>
          <a:p>
            <a:pPr algn="ctr">
              <a:lnSpc>
                <a:spcPct val="150000"/>
              </a:lnSpc>
            </a:pPr>
            <a:r>
              <a:rPr lang="vi-VN" sz="2000" b="1" dirty="0" smtClean="0">
                <a:solidFill>
                  <a:schemeClr val="accent4">
                    <a:lumMod val="75000"/>
                    <a:lumOff val="25000"/>
                  </a:schemeClr>
                </a:solidFill>
              </a:rPr>
              <a:t>NỘI </a:t>
            </a:r>
            <a:r>
              <a:rPr lang="vi-VN" sz="2000" b="1" dirty="0">
                <a:solidFill>
                  <a:schemeClr val="accent4">
                    <a:lumMod val="75000"/>
                    <a:lumOff val="25000"/>
                  </a:schemeClr>
                </a:solidFill>
              </a:rPr>
              <a:t>QUY PHÒNG TIN HỌC</a:t>
            </a:r>
            <a:endParaRPr lang="en-US" sz="2000" dirty="0">
              <a:solidFill>
                <a:schemeClr val="accent4">
                  <a:lumMod val="75000"/>
                  <a:lumOff val="25000"/>
                </a:schemeClr>
              </a:solidFill>
            </a:endParaRPr>
          </a:p>
          <a:p>
            <a:pPr algn="just">
              <a:lnSpc>
                <a:spcPct val="150000"/>
              </a:lnSpc>
            </a:pPr>
            <a:r>
              <a:rPr lang="vi-VN" sz="2000" b="1" dirty="0">
                <a:solidFill>
                  <a:schemeClr val="accent4">
                    <a:lumMod val="75000"/>
                    <a:lumOff val="25000"/>
                  </a:schemeClr>
                </a:solidFill>
              </a:rPr>
              <a:t>I/ĐỐI VỚI GIÁO VIÊN:</a:t>
            </a:r>
            <a:endParaRPr lang="en-US" sz="2000" dirty="0">
              <a:solidFill>
                <a:schemeClr val="accent4">
                  <a:lumMod val="75000"/>
                  <a:lumOff val="25000"/>
                </a:schemeClr>
              </a:solidFill>
            </a:endParaRPr>
          </a:p>
          <a:p>
            <a:pPr algn="just">
              <a:lnSpc>
                <a:spcPct val="150000"/>
              </a:lnSpc>
            </a:pPr>
            <a:r>
              <a:rPr lang="vi-VN" sz="2000" dirty="0">
                <a:solidFill>
                  <a:schemeClr val="accent4">
                    <a:lumMod val="75000"/>
                    <a:lumOff val="25000"/>
                  </a:schemeClr>
                </a:solidFill>
              </a:rPr>
              <a:t>Lên lớp đúng giờ, có trách nhiệm giữ gìn tài sản của nhà trường.</a:t>
            </a:r>
            <a:endParaRPr lang="en-US" sz="2000" dirty="0">
              <a:solidFill>
                <a:schemeClr val="accent4">
                  <a:lumMod val="75000"/>
                  <a:lumOff val="25000"/>
                </a:schemeClr>
              </a:solidFill>
            </a:endParaRPr>
          </a:p>
          <a:p>
            <a:pPr algn="just">
              <a:lnSpc>
                <a:spcPct val="150000"/>
              </a:lnSpc>
            </a:pPr>
            <a:r>
              <a:rPr lang="vi-VN" sz="2000" dirty="0">
                <a:solidFill>
                  <a:schemeClr val="accent4">
                    <a:lumMod val="75000"/>
                    <a:lumOff val="25000"/>
                  </a:schemeClr>
                </a:solidFill>
              </a:rPr>
              <a:t>Nếu có học sinh vi phạm thì phải lập biên bản và kết hợp với BGH, GVCN lớp để giải quyết.</a:t>
            </a:r>
            <a:endParaRPr lang="en-US" sz="2000" dirty="0">
              <a:solidFill>
                <a:schemeClr val="accent4">
                  <a:lumMod val="75000"/>
                  <a:lumOff val="25000"/>
                </a:schemeClr>
              </a:solidFill>
            </a:endParaRPr>
          </a:p>
          <a:p>
            <a:pPr algn="just">
              <a:lnSpc>
                <a:spcPct val="150000"/>
              </a:lnSpc>
            </a:pPr>
            <a:r>
              <a:rPr lang="vi-VN" sz="2000" dirty="0">
                <a:solidFill>
                  <a:schemeClr val="accent4">
                    <a:lumMod val="75000"/>
                    <a:lumOff val="25000"/>
                  </a:schemeClr>
                </a:solidFill>
              </a:rPr>
              <a:t>Phải thường xuyên kiểm tra phòng máy trước và sau ca học, nếu có mất mát, hỏng hóc phải báo ngay với BGH. Phải ghi sổ “Nhật kí hoạt động” phòng sau từng tiết học.</a:t>
            </a:r>
            <a:endParaRPr lang="en-US" sz="2000" dirty="0">
              <a:solidFill>
                <a:schemeClr val="accent4">
                  <a:lumMod val="75000"/>
                  <a:lumOff val="25000"/>
                </a:schemeClr>
              </a:solidFill>
            </a:endParaRPr>
          </a:p>
          <a:p>
            <a:pPr algn="just">
              <a:lnSpc>
                <a:spcPct val="150000"/>
              </a:lnSpc>
            </a:pPr>
            <a:r>
              <a:rPr lang="vi-VN" sz="2000" dirty="0">
                <a:solidFill>
                  <a:schemeClr val="accent4">
                    <a:lumMod val="75000"/>
                    <a:lumOff val="25000"/>
                  </a:schemeClr>
                </a:solidFill>
              </a:rPr>
              <a:t>Thường xuyên nhắc học sinh thực hiện đúng nội quy phòng tin học.</a:t>
            </a:r>
            <a:endParaRPr lang="en-US" sz="2000" dirty="0">
              <a:solidFill>
                <a:schemeClr val="accent4">
                  <a:lumMod val="75000"/>
                  <a:lumOff val="25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4"/>
          <p:cNvSpPr>
            <a:spLocks noChangeArrowheads="1"/>
          </p:cNvSpPr>
          <p:nvPr/>
        </p:nvSpPr>
        <p:spPr bwMode="auto">
          <a:xfrm>
            <a:off x="76200" y="228600"/>
            <a:ext cx="8991600" cy="6408738"/>
          </a:xfrm>
          <a:prstGeom prst="rect">
            <a:avLst/>
          </a:prstGeom>
          <a:solidFill>
            <a:schemeClr val="bg1"/>
          </a:solidFill>
          <a:ln w="9525">
            <a:noFill/>
            <a:miter lim="800000"/>
            <a:headEnd/>
            <a:tailEnd/>
          </a:ln>
        </p:spPr>
        <p:txBody>
          <a:bodyPr>
            <a:spAutoFit/>
          </a:bodyPr>
          <a:lstStyle/>
          <a:p>
            <a:r>
              <a:rPr lang="vi-VN" b="1" dirty="0">
                <a:solidFill>
                  <a:schemeClr val="accent4">
                    <a:lumMod val="75000"/>
                    <a:lumOff val="25000"/>
                  </a:schemeClr>
                </a:solidFill>
              </a:rPr>
              <a:t>II/</a:t>
            </a:r>
            <a:r>
              <a:rPr lang="vi-VN" dirty="0">
                <a:solidFill>
                  <a:schemeClr val="accent4">
                    <a:lumMod val="75000"/>
                    <a:lumOff val="25000"/>
                  </a:schemeClr>
                </a:solidFill>
              </a:rPr>
              <a:t> </a:t>
            </a:r>
            <a:r>
              <a:rPr lang="vi-VN" b="1" dirty="0">
                <a:solidFill>
                  <a:schemeClr val="accent4">
                    <a:lumMod val="75000"/>
                    <a:lumOff val="25000"/>
                  </a:schemeClr>
                </a:solidFill>
              </a:rPr>
              <a:t>ĐỐI VỚI HỌC SINH:</a:t>
            </a:r>
            <a:endParaRPr lang="en-US" dirty="0">
              <a:solidFill>
                <a:schemeClr val="accent4">
                  <a:lumMod val="75000"/>
                  <a:lumOff val="25000"/>
                </a:schemeClr>
              </a:solidFill>
            </a:endParaRPr>
          </a:p>
          <a:p>
            <a:r>
              <a:rPr lang="vi-VN" dirty="0">
                <a:solidFill>
                  <a:schemeClr val="accent4">
                    <a:lumMod val="75000"/>
                    <a:lumOff val="25000"/>
                  </a:schemeClr>
                </a:solidFill>
              </a:rPr>
              <a:t>Phòng máy hoạt động theo lịch đã được BGH phê duyệt. Tất cả cán bộ, giáo viên, nhân viên và học sinh chỉ được phép sử dụng phòng máy theo lịch ấn định hoặc có sự cho phép của BGH.</a:t>
            </a:r>
            <a:endParaRPr lang="en-US" dirty="0">
              <a:solidFill>
                <a:schemeClr val="accent4">
                  <a:lumMod val="75000"/>
                  <a:lumOff val="25000"/>
                </a:schemeClr>
              </a:solidFill>
            </a:endParaRPr>
          </a:p>
          <a:p>
            <a:r>
              <a:rPr lang="vi-VN" dirty="0">
                <a:solidFill>
                  <a:schemeClr val="accent4">
                    <a:lumMod val="75000"/>
                    <a:lumOff val="25000"/>
                  </a:schemeClr>
                </a:solidFill>
              </a:rPr>
              <a:t>Học sinh không tự ý ra vào phòng thực hành nếu không được sự đồng ý của giáo viên phụ trách phòng máy.</a:t>
            </a:r>
            <a:endParaRPr lang="en-US" dirty="0">
              <a:solidFill>
                <a:schemeClr val="accent4">
                  <a:lumMod val="75000"/>
                  <a:lumOff val="25000"/>
                </a:schemeClr>
              </a:solidFill>
            </a:endParaRPr>
          </a:p>
          <a:p>
            <a:r>
              <a:rPr lang="vi-VN" dirty="0">
                <a:solidFill>
                  <a:schemeClr val="accent4">
                    <a:lumMod val="75000"/>
                    <a:lumOff val="25000"/>
                  </a:schemeClr>
                </a:solidFill>
              </a:rPr>
              <a:t>Ngồi đúng vị trí theo hướng dẫn của cán bộ phụ trách phòng máy, không nói chuyện, đi lại trong phòng gây mất trật tự, đảm bảo không khí yên tĩnh. Luôn giữ gìn phòng máy sạch đẹp, tuyệt đối không mang nước uống, thức ăn, không tự ý di chuyển các đồ dùng trong phòng máy.</a:t>
            </a:r>
            <a:endParaRPr lang="en-US" dirty="0">
              <a:solidFill>
                <a:schemeClr val="accent4">
                  <a:lumMod val="75000"/>
                  <a:lumOff val="25000"/>
                </a:schemeClr>
              </a:solidFill>
            </a:endParaRPr>
          </a:p>
          <a:p>
            <a:r>
              <a:rPr lang="vi-VN" dirty="0">
                <a:solidFill>
                  <a:schemeClr val="accent4">
                    <a:lumMod val="75000"/>
                    <a:lumOff val="25000"/>
                  </a:schemeClr>
                </a:solidFill>
              </a:rPr>
              <a:t>Phải tuân thủ nghiêm ngặt qui trình khởi động máy và thoát máy theo hướng dẫn của giáo viên phụ trách phòng máy, và tuân thủ những quy định chung về việc sử dụng cơ sở vật chất của nhà trường.</a:t>
            </a:r>
            <a:endParaRPr lang="en-US" dirty="0">
              <a:solidFill>
                <a:schemeClr val="accent4">
                  <a:lumMod val="75000"/>
                  <a:lumOff val="25000"/>
                </a:schemeClr>
              </a:solidFill>
            </a:endParaRPr>
          </a:p>
          <a:p>
            <a:r>
              <a:rPr lang="vi-VN" dirty="0">
                <a:solidFill>
                  <a:schemeClr val="accent4">
                    <a:lumMod val="75000"/>
                    <a:lumOff val="25000"/>
                  </a:schemeClr>
                </a:solidFill>
              </a:rPr>
              <a:t>Không được tháo gỡ niêm phong, linh kiện máy móc, không tự ý sử dụng đĩa mềm, USB (Chỉ được sử dụng khi có sự đồng ý của cán bộ phụ trách phòng máy). Phải diệt virut trước khi đưa một thiết bị ngoài như đĩa mềm, USB, CD … vào máy tính.</a:t>
            </a:r>
            <a:endParaRPr lang="en-US" dirty="0">
              <a:solidFill>
                <a:schemeClr val="accent4">
                  <a:lumMod val="75000"/>
                  <a:lumOff val="25000"/>
                </a:schemeClr>
              </a:solidFill>
            </a:endParaRPr>
          </a:p>
          <a:p>
            <a:r>
              <a:rPr lang="vi-VN" dirty="0">
                <a:solidFill>
                  <a:schemeClr val="accent4">
                    <a:lumMod val="75000"/>
                    <a:lumOff val="25000"/>
                  </a:schemeClr>
                </a:solidFill>
              </a:rPr>
              <a:t>Khi khởi động hoặc trong quá trình sử dụng, nếu phát hiện các sự cố liên quan đến an toàn thông tin, trục trặc về kỹ thuật … phái báo ngay cho giáo viên phụ trách phòng máy. (Tuyệt đối không tự ý sửa chữa khi chưa được phép của cán bộ phụ trách phòng máy.)</a:t>
            </a:r>
            <a:endParaRPr lang="en-US" dirty="0">
              <a:solidFill>
                <a:schemeClr val="accent4">
                  <a:lumMod val="75000"/>
                  <a:lumOff val="25000"/>
                </a:schemeClr>
              </a:solidFill>
            </a:endParaRPr>
          </a:p>
          <a:p>
            <a:r>
              <a:rPr lang="vi-VN" dirty="0">
                <a:solidFill>
                  <a:schemeClr val="accent4">
                    <a:lumMod val="75000"/>
                    <a:lumOff val="25000"/>
                  </a:schemeClr>
                </a:solidFill>
              </a:rPr>
              <a:t>Trước khi hết giờ học 5 phút phải vệ sinh máy và phòng máy, báo cáo tình trạng máy và thiết bị cho giáo viên phụ trách. Tắt tất cả các thiết bị điện, đóng các cửa sổ, kéo rèm, xếp ghế gọn gàng.</a:t>
            </a:r>
            <a:endParaRPr lang="en-US" dirty="0">
              <a:solidFill>
                <a:schemeClr val="accent4">
                  <a:lumMod val="75000"/>
                  <a:lumOff val="25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4"/>
          <p:cNvSpPr>
            <a:spLocks noChangeArrowheads="1"/>
          </p:cNvSpPr>
          <p:nvPr/>
        </p:nvSpPr>
        <p:spPr bwMode="auto">
          <a:xfrm>
            <a:off x="381000" y="130761"/>
            <a:ext cx="8382000" cy="6498639"/>
          </a:xfrm>
          <a:prstGeom prst="rect">
            <a:avLst/>
          </a:prstGeom>
          <a:solidFill>
            <a:schemeClr val="bg1"/>
          </a:solidFill>
          <a:ln w="9525">
            <a:noFill/>
            <a:miter lim="800000"/>
            <a:headEnd/>
            <a:tailEnd/>
          </a:ln>
        </p:spPr>
        <p:txBody>
          <a:bodyPr anchor="ctr">
            <a:spAutoFit/>
          </a:bodyPr>
          <a:lstStyle/>
          <a:p>
            <a:pPr algn="ctr">
              <a:lnSpc>
                <a:spcPct val="150000"/>
              </a:lnSpc>
            </a:pPr>
            <a:r>
              <a:rPr lang="en-US" sz="2000" b="1" dirty="0">
                <a:solidFill>
                  <a:schemeClr val="accent4">
                    <a:lumMod val="75000"/>
                    <a:lumOff val="25000"/>
                  </a:schemeClr>
                </a:solidFill>
              </a:rPr>
              <a:t>NỘI QUY PHÒNG TIẾNG ANH</a:t>
            </a:r>
            <a:endParaRPr lang="en-US" sz="2000" dirty="0">
              <a:solidFill>
                <a:schemeClr val="accent4">
                  <a:lumMod val="75000"/>
                  <a:lumOff val="25000"/>
                </a:schemeClr>
              </a:solidFill>
            </a:endParaRPr>
          </a:p>
          <a:p>
            <a:pPr algn="just">
              <a:lnSpc>
                <a:spcPct val="150000"/>
              </a:lnSpc>
            </a:pPr>
            <a:r>
              <a:rPr lang="en-US" sz="2000" b="1" dirty="0">
                <a:solidFill>
                  <a:schemeClr val="accent4">
                    <a:lumMod val="75000"/>
                    <a:lumOff val="25000"/>
                  </a:schemeClr>
                </a:solidFill>
              </a:rPr>
              <a:t>ĐỐI VỚI GIÁO VIÊN</a:t>
            </a:r>
            <a:r>
              <a:rPr lang="en-US" sz="2000" dirty="0">
                <a:solidFill>
                  <a:schemeClr val="accent4">
                    <a:lumMod val="75000"/>
                    <a:lumOff val="25000"/>
                  </a:schemeClr>
                </a:solidFill>
              </a:rPr>
              <a:t>:</a:t>
            </a:r>
          </a:p>
          <a:p>
            <a:pPr algn="just">
              <a:lnSpc>
                <a:spcPct val="150000"/>
              </a:lnSpc>
            </a:pPr>
            <a:r>
              <a:rPr lang="en-US" sz="2000" dirty="0" err="1">
                <a:solidFill>
                  <a:schemeClr val="accent4">
                    <a:lumMod val="75000"/>
                    <a:lumOff val="25000"/>
                  </a:schemeClr>
                </a:solidFill>
              </a:rPr>
              <a:t>Nhắc</a:t>
            </a:r>
            <a:r>
              <a:rPr lang="en-US" sz="2000" dirty="0">
                <a:solidFill>
                  <a:schemeClr val="accent4">
                    <a:lumMod val="75000"/>
                    <a:lumOff val="25000"/>
                  </a:schemeClr>
                </a:solidFill>
              </a:rPr>
              <a:t> </a:t>
            </a:r>
            <a:r>
              <a:rPr lang="en-US" sz="2000" dirty="0" err="1">
                <a:solidFill>
                  <a:schemeClr val="accent4">
                    <a:lumMod val="75000"/>
                    <a:lumOff val="25000"/>
                  </a:schemeClr>
                </a:solidFill>
              </a:rPr>
              <a:t>nhở</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sinh</a:t>
            </a:r>
            <a:r>
              <a:rPr lang="en-US" sz="2000" dirty="0">
                <a:solidFill>
                  <a:schemeClr val="accent4">
                    <a:lumMod val="75000"/>
                    <a:lumOff val="25000"/>
                  </a:schemeClr>
                </a:solidFill>
              </a:rPr>
              <a:t> </a:t>
            </a:r>
            <a:r>
              <a:rPr lang="en-US" sz="2000" dirty="0" err="1">
                <a:solidFill>
                  <a:schemeClr val="accent4">
                    <a:lumMod val="75000"/>
                    <a:lumOff val="25000"/>
                  </a:schemeClr>
                </a:solidFill>
              </a:rPr>
              <a:t>giữ</a:t>
            </a:r>
            <a:r>
              <a:rPr lang="en-US" sz="2000" dirty="0">
                <a:solidFill>
                  <a:schemeClr val="accent4">
                    <a:lumMod val="75000"/>
                    <a:lumOff val="25000"/>
                  </a:schemeClr>
                </a:solidFill>
              </a:rPr>
              <a:t> </a:t>
            </a:r>
            <a:r>
              <a:rPr lang="en-US" sz="2000" dirty="0" err="1">
                <a:solidFill>
                  <a:schemeClr val="accent4">
                    <a:lumMod val="75000"/>
                    <a:lumOff val="25000"/>
                  </a:schemeClr>
                </a:solidFill>
              </a:rPr>
              <a:t>trật</a:t>
            </a:r>
            <a:r>
              <a:rPr lang="en-US" sz="2000" dirty="0">
                <a:solidFill>
                  <a:schemeClr val="accent4">
                    <a:lumMod val="75000"/>
                    <a:lumOff val="25000"/>
                  </a:schemeClr>
                </a:solidFill>
              </a:rPr>
              <a:t> </a:t>
            </a:r>
            <a:r>
              <a:rPr lang="en-US" sz="2000" dirty="0" err="1">
                <a:solidFill>
                  <a:schemeClr val="accent4">
                    <a:lumMod val="75000"/>
                    <a:lumOff val="25000"/>
                  </a:schemeClr>
                </a:solidFill>
              </a:rPr>
              <a:t>tự</a:t>
            </a:r>
            <a:r>
              <a:rPr lang="en-US" sz="2000" dirty="0">
                <a:solidFill>
                  <a:schemeClr val="accent4">
                    <a:lumMod val="75000"/>
                    <a:lumOff val="25000"/>
                  </a:schemeClr>
                </a:solidFill>
              </a:rPr>
              <a:t> </a:t>
            </a:r>
            <a:r>
              <a:rPr lang="en-US" sz="2000" dirty="0" err="1">
                <a:solidFill>
                  <a:schemeClr val="accent4">
                    <a:lumMod val="75000"/>
                    <a:lumOff val="25000"/>
                  </a:schemeClr>
                </a:solidFill>
              </a:rPr>
              <a:t>khi</a:t>
            </a:r>
            <a:r>
              <a:rPr lang="en-US" sz="2000" dirty="0">
                <a:solidFill>
                  <a:schemeClr val="accent4">
                    <a:lumMod val="75000"/>
                    <a:lumOff val="25000"/>
                  </a:schemeClr>
                </a:solidFill>
              </a:rPr>
              <a:t> </a:t>
            </a:r>
            <a:r>
              <a:rPr lang="en-US" sz="2000" dirty="0" err="1">
                <a:solidFill>
                  <a:schemeClr val="accent4">
                    <a:lumMod val="75000"/>
                    <a:lumOff val="25000"/>
                  </a:schemeClr>
                </a:solidFill>
              </a:rPr>
              <a:t>ra</a:t>
            </a:r>
            <a:r>
              <a:rPr lang="en-US" sz="2000" dirty="0">
                <a:solidFill>
                  <a:schemeClr val="accent4">
                    <a:lumMod val="75000"/>
                    <a:lumOff val="25000"/>
                  </a:schemeClr>
                </a:solidFill>
              </a:rPr>
              <a:t> </a:t>
            </a:r>
            <a:r>
              <a:rPr lang="en-US" sz="2000" dirty="0" err="1">
                <a:solidFill>
                  <a:schemeClr val="accent4">
                    <a:lumMod val="75000"/>
                    <a:lumOff val="25000"/>
                  </a:schemeClr>
                </a:solidFill>
              </a:rPr>
              <a:t>vào</a:t>
            </a:r>
            <a:r>
              <a:rPr lang="en-US" sz="2000" dirty="0">
                <a:solidFill>
                  <a:schemeClr val="accent4">
                    <a:lumMod val="75000"/>
                    <a:lumOff val="25000"/>
                  </a:schemeClr>
                </a:solidFill>
              </a:rPr>
              <a:t> </a:t>
            </a:r>
            <a:r>
              <a:rPr lang="en-US" sz="2000" dirty="0" err="1">
                <a:solidFill>
                  <a:schemeClr val="accent4">
                    <a:lumMod val="75000"/>
                    <a:lumOff val="25000"/>
                  </a:schemeClr>
                </a:solidFill>
              </a:rPr>
              <a:t>phòng</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a:t>
            </a:r>
          </a:p>
          <a:p>
            <a:pPr algn="just">
              <a:lnSpc>
                <a:spcPct val="150000"/>
              </a:lnSpc>
            </a:pPr>
            <a:r>
              <a:rPr lang="en-US" sz="2000" dirty="0" err="1">
                <a:solidFill>
                  <a:schemeClr val="accent4">
                    <a:lumMod val="75000"/>
                    <a:lumOff val="25000"/>
                  </a:schemeClr>
                </a:solidFill>
              </a:rPr>
              <a:t>Trước</a:t>
            </a:r>
            <a:r>
              <a:rPr lang="en-US" sz="2000" dirty="0">
                <a:solidFill>
                  <a:schemeClr val="accent4">
                    <a:lumMod val="75000"/>
                    <a:lumOff val="25000"/>
                  </a:schemeClr>
                </a:solidFill>
              </a:rPr>
              <a:t> </a:t>
            </a:r>
            <a:r>
              <a:rPr lang="en-US" sz="2000" dirty="0" err="1">
                <a:solidFill>
                  <a:schemeClr val="accent4">
                    <a:lumMod val="75000"/>
                    <a:lumOff val="25000"/>
                  </a:schemeClr>
                </a:solidFill>
              </a:rPr>
              <a:t>khi</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phải</a:t>
            </a:r>
            <a:r>
              <a:rPr lang="en-US" sz="2000" dirty="0">
                <a:solidFill>
                  <a:schemeClr val="accent4">
                    <a:lumMod val="75000"/>
                    <a:lumOff val="25000"/>
                  </a:schemeClr>
                </a:solidFill>
              </a:rPr>
              <a:t> </a:t>
            </a:r>
            <a:r>
              <a:rPr lang="en-US" sz="2000" dirty="0" err="1">
                <a:solidFill>
                  <a:schemeClr val="accent4">
                    <a:lumMod val="75000"/>
                    <a:lumOff val="25000"/>
                  </a:schemeClr>
                </a:solidFill>
              </a:rPr>
              <a:t>cho</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sinh</a:t>
            </a:r>
            <a:r>
              <a:rPr lang="en-US" sz="2000" dirty="0">
                <a:solidFill>
                  <a:schemeClr val="accent4">
                    <a:lumMod val="75000"/>
                    <a:lumOff val="25000"/>
                  </a:schemeClr>
                </a:solidFill>
              </a:rPr>
              <a:t> </a:t>
            </a:r>
            <a:r>
              <a:rPr lang="en-US" sz="2000" dirty="0" err="1">
                <a:solidFill>
                  <a:schemeClr val="accent4">
                    <a:lumMod val="75000"/>
                    <a:lumOff val="25000"/>
                  </a:schemeClr>
                </a:solidFill>
              </a:rPr>
              <a:t>làm</a:t>
            </a:r>
            <a:r>
              <a:rPr lang="en-US" sz="2000" dirty="0">
                <a:solidFill>
                  <a:schemeClr val="accent4">
                    <a:lumMod val="75000"/>
                    <a:lumOff val="25000"/>
                  </a:schemeClr>
                </a:solidFill>
              </a:rPr>
              <a:t> </a:t>
            </a:r>
            <a:r>
              <a:rPr lang="en-US" sz="2000" dirty="0" err="1">
                <a:solidFill>
                  <a:schemeClr val="accent4">
                    <a:lumMod val="75000"/>
                    <a:lumOff val="25000"/>
                  </a:schemeClr>
                </a:solidFill>
              </a:rPr>
              <a:t>vệ</a:t>
            </a:r>
            <a:r>
              <a:rPr lang="en-US" sz="2000" dirty="0">
                <a:solidFill>
                  <a:schemeClr val="accent4">
                    <a:lumMod val="75000"/>
                    <a:lumOff val="25000"/>
                  </a:schemeClr>
                </a:solidFill>
              </a:rPr>
              <a:t> </a:t>
            </a:r>
            <a:r>
              <a:rPr lang="en-US" sz="2000" dirty="0" err="1">
                <a:solidFill>
                  <a:schemeClr val="accent4">
                    <a:lumMod val="75000"/>
                    <a:lumOff val="25000"/>
                  </a:schemeClr>
                </a:solidFill>
              </a:rPr>
              <a:t>sinh</a:t>
            </a:r>
            <a:r>
              <a:rPr lang="en-US" sz="2000" dirty="0">
                <a:solidFill>
                  <a:schemeClr val="accent4">
                    <a:lumMod val="75000"/>
                    <a:lumOff val="25000"/>
                  </a:schemeClr>
                </a:solidFill>
              </a:rPr>
              <a:t> </a:t>
            </a:r>
            <a:r>
              <a:rPr lang="en-US" sz="2000" dirty="0" err="1">
                <a:solidFill>
                  <a:schemeClr val="accent4">
                    <a:lumMod val="75000"/>
                    <a:lumOff val="25000"/>
                  </a:schemeClr>
                </a:solidFill>
              </a:rPr>
              <a:t>phòng</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kiểm</a:t>
            </a:r>
            <a:r>
              <a:rPr lang="en-US" sz="2000" dirty="0">
                <a:solidFill>
                  <a:schemeClr val="accent4">
                    <a:lumMod val="75000"/>
                    <a:lumOff val="25000"/>
                  </a:schemeClr>
                </a:solidFill>
              </a:rPr>
              <a:t> </a:t>
            </a:r>
            <a:r>
              <a:rPr lang="en-US" sz="2000" dirty="0" err="1">
                <a:solidFill>
                  <a:schemeClr val="accent4">
                    <a:lumMod val="75000"/>
                    <a:lumOff val="25000"/>
                  </a:schemeClr>
                </a:solidFill>
              </a:rPr>
              <a:t>tra</a:t>
            </a:r>
            <a:r>
              <a:rPr lang="en-US" sz="2000" dirty="0">
                <a:solidFill>
                  <a:schemeClr val="accent4">
                    <a:lumMod val="75000"/>
                    <a:lumOff val="25000"/>
                  </a:schemeClr>
                </a:solidFill>
              </a:rPr>
              <a:t> </a:t>
            </a:r>
            <a:r>
              <a:rPr lang="en-US" sz="2000" dirty="0" err="1">
                <a:solidFill>
                  <a:schemeClr val="accent4">
                    <a:lumMod val="75000"/>
                    <a:lumOff val="25000"/>
                  </a:schemeClr>
                </a:solidFill>
              </a:rPr>
              <a:t>tình</a:t>
            </a:r>
            <a:r>
              <a:rPr lang="en-US" sz="2000" dirty="0">
                <a:solidFill>
                  <a:schemeClr val="accent4">
                    <a:lumMod val="75000"/>
                    <a:lumOff val="25000"/>
                  </a:schemeClr>
                </a:solidFill>
              </a:rPr>
              <a:t> </a:t>
            </a:r>
            <a:r>
              <a:rPr lang="en-US" sz="2000" dirty="0" err="1">
                <a:solidFill>
                  <a:schemeClr val="accent4">
                    <a:lumMod val="75000"/>
                    <a:lumOff val="25000"/>
                  </a:schemeClr>
                </a:solidFill>
              </a:rPr>
              <a:t>trạng</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được</a:t>
            </a:r>
            <a:r>
              <a:rPr lang="en-US" sz="2000" dirty="0">
                <a:solidFill>
                  <a:schemeClr val="accent4">
                    <a:lumMod val="75000"/>
                    <a:lumOff val="25000"/>
                  </a:schemeClr>
                </a:solidFill>
              </a:rPr>
              <a:t> </a:t>
            </a:r>
            <a:r>
              <a:rPr lang="en-US" sz="2000" dirty="0" err="1">
                <a:solidFill>
                  <a:schemeClr val="accent4">
                    <a:lumMod val="75000"/>
                    <a:lumOff val="25000"/>
                  </a:schemeClr>
                </a:solidFill>
              </a:rPr>
              <a:t>giao</a:t>
            </a:r>
            <a:r>
              <a:rPr lang="en-US" sz="2000" dirty="0">
                <a:solidFill>
                  <a:schemeClr val="accent4">
                    <a:lumMod val="75000"/>
                    <a:lumOff val="25000"/>
                  </a:schemeClr>
                </a:solidFill>
              </a:rPr>
              <a:t> (</a:t>
            </a:r>
            <a:r>
              <a:rPr lang="en-US" sz="2000" dirty="0" err="1">
                <a:solidFill>
                  <a:schemeClr val="accent4">
                    <a:lumMod val="75000"/>
                    <a:lumOff val="25000"/>
                  </a:schemeClr>
                </a:solidFill>
              </a:rPr>
              <a:t>có</a:t>
            </a:r>
            <a:r>
              <a:rPr lang="en-US" sz="2000" dirty="0">
                <a:solidFill>
                  <a:schemeClr val="accent4">
                    <a:lumMod val="75000"/>
                    <a:lumOff val="25000"/>
                  </a:schemeClr>
                </a:solidFill>
              </a:rPr>
              <a:t> </a:t>
            </a:r>
            <a:r>
              <a:rPr lang="en-US" sz="2000" dirty="0" err="1">
                <a:solidFill>
                  <a:schemeClr val="accent4">
                    <a:lumMod val="75000"/>
                    <a:lumOff val="25000"/>
                  </a:schemeClr>
                </a:solidFill>
              </a:rPr>
              <a:t>hư</a:t>
            </a:r>
            <a:r>
              <a:rPr lang="en-US" sz="2000" dirty="0">
                <a:solidFill>
                  <a:schemeClr val="accent4">
                    <a:lumMod val="75000"/>
                    <a:lumOff val="25000"/>
                  </a:schemeClr>
                </a:solidFill>
              </a:rPr>
              <a:t> </a:t>
            </a:r>
            <a:r>
              <a:rPr lang="en-US" sz="2000" dirty="0" err="1">
                <a:solidFill>
                  <a:schemeClr val="accent4">
                    <a:lumMod val="75000"/>
                    <a:lumOff val="25000"/>
                  </a:schemeClr>
                </a:solidFill>
              </a:rPr>
              <a:t>hỏng</a:t>
            </a:r>
            <a:r>
              <a:rPr lang="en-US" sz="2000" dirty="0">
                <a:solidFill>
                  <a:schemeClr val="accent4">
                    <a:lumMod val="75000"/>
                    <a:lumOff val="25000"/>
                  </a:schemeClr>
                </a:solidFill>
              </a:rPr>
              <a:t> </a:t>
            </a:r>
            <a:r>
              <a:rPr lang="en-US" sz="2000" dirty="0" err="1">
                <a:solidFill>
                  <a:schemeClr val="accent4">
                    <a:lumMod val="75000"/>
                    <a:lumOff val="25000"/>
                  </a:schemeClr>
                </a:solidFill>
              </a:rPr>
              <a:t>phải</a:t>
            </a:r>
            <a:r>
              <a:rPr lang="en-US" sz="2000" dirty="0">
                <a:solidFill>
                  <a:schemeClr val="accent4">
                    <a:lumMod val="75000"/>
                    <a:lumOff val="25000"/>
                  </a:schemeClr>
                </a:solidFill>
              </a:rPr>
              <a:t> </a:t>
            </a:r>
            <a:r>
              <a:rPr lang="en-US" sz="2000" dirty="0" err="1">
                <a:solidFill>
                  <a:schemeClr val="accent4">
                    <a:lumMod val="75000"/>
                    <a:lumOff val="25000"/>
                  </a:schemeClr>
                </a:solidFill>
              </a:rPr>
              <a:t>báo</a:t>
            </a:r>
            <a:r>
              <a:rPr lang="en-US" sz="2000" dirty="0">
                <a:solidFill>
                  <a:schemeClr val="accent4">
                    <a:lumMod val="75000"/>
                    <a:lumOff val="25000"/>
                  </a:schemeClr>
                </a:solidFill>
              </a:rPr>
              <a:t> </a:t>
            </a:r>
            <a:r>
              <a:rPr lang="en-US" sz="2000" dirty="0" err="1">
                <a:solidFill>
                  <a:schemeClr val="accent4">
                    <a:lumMod val="75000"/>
                    <a:lumOff val="25000"/>
                  </a:schemeClr>
                </a:solidFill>
              </a:rPr>
              <a:t>cáo</a:t>
            </a:r>
            <a:r>
              <a:rPr lang="en-US" sz="2000" dirty="0">
                <a:solidFill>
                  <a:schemeClr val="accent4">
                    <a:lumMod val="75000"/>
                    <a:lumOff val="25000"/>
                  </a:schemeClr>
                </a:solidFill>
              </a:rPr>
              <a:t> </a:t>
            </a:r>
            <a:r>
              <a:rPr lang="en-US" sz="2000" dirty="0" err="1">
                <a:solidFill>
                  <a:schemeClr val="accent4">
                    <a:lumMod val="75000"/>
                    <a:lumOff val="25000"/>
                  </a:schemeClr>
                </a:solidFill>
              </a:rPr>
              <a:t>cho</a:t>
            </a:r>
            <a:r>
              <a:rPr lang="en-US" sz="2000" dirty="0">
                <a:solidFill>
                  <a:schemeClr val="accent4">
                    <a:lumMod val="75000"/>
                    <a:lumOff val="25000"/>
                  </a:schemeClr>
                </a:solidFill>
              </a:rPr>
              <a:t> </a:t>
            </a:r>
            <a:r>
              <a:rPr lang="en-US" sz="2000" dirty="0" err="1">
                <a:solidFill>
                  <a:schemeClr val="accent4">
                    <a:lumMod val="75000"/>
                    <a:lumOff val="25000"/>
                  </a:schemeClr>
                </a:solidFill>
              </a:rPr>
              <a:t>giáo</a:t>
            </a:r>
            <a:r>
              <a:rPr lang="en-US" sz="2000" dirty="0">
                <a:solidFill>
                  <a:schemeClr val="accent4">
                    <a:lumMod val="75000"/>
                    <a:lumOff val="25000"/>
                  </a:schemeClr>
                </a:solidFill>
              </a:rPr>
              <a:t> </a:t>
            </a:r>
            <a:r>
              <a:rPr lang="en-US" sz="2000" dirty="0" err="1">
                <a:solidFill>
                  <a:schemeClr val="accent4">
                    <a:lumMod val="75000"/>
                    <a:lumOff val="25000"/>
                  </a:schemeClr>
                </a:solidFill>
              </a:rPr>
              <a:t>viên</a:t>
            </a:r>
            <a:r>
              <a:rPr lang="en-US" sz="2000" dirty="0">
                <a:solidFill>
                  <a:schemeClr val="accent4">
                    <a:lumMod val="75000"/>
                    <a:lumOff val="25000"/>
                  </a:schemeClr>
                </a:solidFill>
              </a:rPr>
              <a:t> </a:t>
            </a:r>
            <a:r>
              <a:rPr lang="en-US" sz="2000" dirty="0" err="1">
                <a:solidFill>
                  <a:schemeClr val="accent4">
                    <a:lumMod val="75000"/>
                    <a:lumOff val="25000"/>
                  </a:schemeClr>
                </a:solidFill>
              </a:rPr>
              <a:t>biết</a:t>
            </a:r>
            <a:r>
              <a:rPr lang="en-US" sz="2000" dirty="0">
                <a:solidFill>
                  <a:schemeClr val="accent4">
                    <a:lumMod val="75000"/>
                    <a:lumOff val="25000"/>
                  </a:schemeClr>
                </a:solidFill>
              </a:rPr>
              <a:t> </a:t>
            </a:r>
            <a:r>
              <a:rPr lang="en-US" sz="2000" dirty="0" err="1">
                <a:solidFill>
                  <a:schemeClr val="accent4">
                    <a:lumMod val="75000"/>
                    <a:lumOff val="25000"/>
                  </a:schemeClr>
                </a:solidFill>
              </a:rPr>
              <a:t>ngay</a:t>
            </a:r>
            <a:r>
              <a:rPr lang="en-US" sz="2000" dirty="0">
                <a:solidFill>
                  <a:schemeClr val="accent4">
                    <a:lumMod val="75000"/>
                    <a:lumOff val="25000"/>
                  </a:schemeClr>
                </a:solidFill>
              </a:rPr>
              <a:t>).</a:t>
            </a:r>
          </a:p>
          <a:p>
            <a:pPr algn="just">
              <a:lnSpc>
                <a:spcPct val="150000"/>
              </a:lnSpc>
            </a:pPr>
            <a:r>
              <a:rPr lang="en-US" sz="2000" dirty="0" err="1">
                <a:solidFill>
                  <a:schemeClr val="accent4">
                    <a:lumMod val="75000"/>
                    <a:lumOff val="25000"/>
                  </a:schemeClr>
                </a:solidFill>
              </a:rPr>
              <a:t>Nhắc</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sinh</a:t>
            </a:r>
            <a:r>
              <a:rPr lang="en-US" sz="2000" dirty="0">
                <a:solidFill>
                  <a:schemeClr val="accent4">
                    <a:lumMod val="75000"/>
                    <a:lumOff val="25000"/>
                  </a:schemeClr>
                </a:solidFill>
              </a:rPr>
              <a:t> </a:t>
            </a:r>
            <a:r>
              <a:rPr lang="en-US" sz="2000" dirty="0" err="1">
                <a:solidFill>
                  <a:schemeClr val="accent4">
                    <a:lumMod val="75000"/>
                    <a:lumOff val="25000"/>
                  </a:schemeClr>
                </a:solidFill>
              </a:rPr>
              <a:t>không</a:t>
            </a:r>
            <a:r>
              <a:rPr lang="en-US" sz="2000" dirty="0">
                <a:solidFill>
                  <a:schemeClr val="accent4">
                    <a:lumMod val="75000"/>
                    <a:lumOff val="25000"/>
                  </a:schemeClr>
                </a:solidFill>
              </a:rPr>
              <a:t> </a:t>
            </a:r>
            <a:r>
              <a:rPr lang="en-US" sz="2000" dirty="0" err="1">
                <a:solidFill>
                  <a:schemeClr val="accent4">
                    <a:lumMod val="75000"/>
                    <a:lumOff val="25000"/>
                  </a:schemeClr>
                </a:solidFill>
              </a:rPr>
              <a:t>được</a:t>
            </a:r>
            <a:r>
              <a:rPr lang="en-US" sz="2000" dirty="0">
                <a:solidFill>
                  <a:schemeClr val="accent4">
                    <a:lumMod val="75000"/>
                    <a:lumOff val="25000"/>
                  </a:schemeClr>
                </a:solidFill>
              </a:rPr>
              <a:t> </a:t>
            </a:r>
            <a:r>
              <a:rPr lang="en-US" sz="2000" dirty="0" err="1">
                <a:solidFill>
                  <a:schemeClr val="accent4">
                    <a:lumMod val="75000"/>
                    <a:lumOff val="25000"/>
                  </a:schemeClr>
                </a:solidFill>
              </a:rPr>
              <a:t>tự</a:t>
            </a:r>
            <a:r>
              <a:rPr lang="en-US" sz="2000" dirty="0">
                <a:solidFill>
                  <a:schemeClr val="accent4">
                    <a:lumMod val="75000"/>
                    <a:lumOff val="25000"/>
                  </a:schemeClr>
                </a:solidFill>
              </a:rPr>
              <a:t> ý </a:t>
            </a:r>
            <a:r>
              <a:rPr lang="en-US" sz="2000" dirty="0" err="1">
                <a:solidFill>
                  <a:schemeClr val="accent4">
                    <a:lumMod val="75000"/>
                    <a:lumOff val="25000"/>
                  </a:schemeClr>
                </a:solidFill>
              </a:rPr>
              <a:t>tháo</a:t>
            </a:r>
            <a:r>
              <a:rPr lang="en-US" sz="2000" dirty="0">
                <a:solidFill>
                  <a:schemeClr val="accent4">
                    <a:lumMod val="75000"/>
                    <a:lumOff val="25000"/>
                  </a:schemeClr>
                </a:solidFill>
              </a:rPr>
              <a:t> </a:t>
            </a:r>
            <a:r>
              <a:rPr lang="en-US" sz="2000" dirty="0" err="1">
                <a:solidFill>
                  <a:schemeClr val="accent4">
                    <a:lumMod val="75000"/>
                    <a:lumOff val="25000"/>
                  </a:schemeClr>
                </a:solidFill>
              </a:rPr>
              <a:t>gỡ</a:t>
            </a:r>
            <a:r>
              <a:rPr lang="en-US" sz="2000" dirty="0">
                <a:solidFill>
                  <a:schemeClr val="accent4">
                    <a:lumMod val="75000"/>
                    <a:lumOff val="25000"/>
                  </a:schemeClr>
                </a:solidFill>
              </a:rPr>
              <a:t> </a:t>
            </a:r>
            <a:r>
              <a:rPr lang="en-US" sz="2000" dirty="0" err="1">
                <a:solidFill>
                  <a:schemeClr val="accent4">
                    <a:lumMod val="75000"/>
                    <a:lumOff val="25000"/>
                  </a:schemeClr>
                </a:solidFill>
              </a:rPr>
              <a:t>bất</a:t>
            </a:r>
            <a:r>
              <a:rPr lang="en-US" sz="2000" dirty="0">
                <a:solidFill>
                  <a:schemeClr val="accent4">
                    <a:lumMod val="75000"/>
                    <a:lumOff val="25000"/>
                  </a:schemeClr>
                </a:solidFill>
              </a:rPr>
              <a:t> </a:t>
            </a:r>
            <a:r>
              <a:rPr lang="en-US" sz="2000" dirty="0" err="1">
                <a:solidFill>
                  <a:schemeClr val="accent4">
                    <a:lumMod val="75000"/>
                    <a:lumOff val="25000"/>
                  </a:schemeClr>
                </a:solidFill>
              </a:rPr>
              <a:t>cứ</a:t>
            </a:r>
            <a:r>
              <a:rPr lang="en-US" sz="2000" dirty="0">
                <a:solidFill>
                  <a:schemeClr val="accent4">
                    <a:lumMod val="75000"/>
                    <a:lumOff val="25000"/>
                  </a:schemeClr>
                </a:solidFill>
              </a:rPr>
              <a:t> </a:t>
            </a:r>
            <a:r>
              <a:rPr lang="en-US" sz="2000" dirty="0" err="1">
                <a:solidFill>
                  <a:schemeClr val="accent4">
                    <a:lumMod val="75000"/>
                    <a:lumOff val="25000"/>
                  </a:schemeClr>
                </a:solidFill>
              </a:rPr>
              <a:t>bộ</a:t>
            </a:r>
            <a:r>
              <a:rPr lang="en-US" sz="2000" dirty="0">
                <a:solidFill>
                  <a:schemeClr val="accent4">
                    <a:lumMod val="75000"/>
                    <a:lumOff val="25000"/>
                  </a:schemeClr>
                </a:solidFill>
              </a:rPr>
              <a:t> </a:t>
            </a:r>
            <a:r>
              <a:rPr lang="en-US" sz="2000" dirty="0" err="1">
                <a:solidFill>
                  <a:schemeClr val="accent4">
                    <a:lumMod val="75000"/>
                    <a:lumOff val="25000"/>
                  </a:schemeClr>
                </a:solidFill>
              </a:rPr>
              <a:t>phận</a:t>
            </a:r>
            <a:r>
              <a:rPr lang="en-US" sz="2000" dirty="0">
                <a:solidFill>
                  <a:schemeClr val="accent4">
                    <a:lumMod val="75000"/>
                    <a:lumOff val="25000"/>
                  </a:schemeClr>
                </a:solidFill>
              </a:rPr>
              <a:t> </a:t>
            </a:r>
            <a:r>
              <a:rPr lang="en-US" sz="2000" dirty="0" err="1">
                <a:solidFill>
                  <a:schemeClr val="accent4">
                    <a:lumMod val="75000"/>
                    <a:lumOff val="25000"/>
                  </a:schemeClr>
                </a:solidFill>
              </a:rPr>
              <a:t>nào</a:t>
            </a:r>
            <a:r>
              <a:rPr lang="en-US" sz="2000" dirty="0">
                <a:solidFill>
                  <a:schemeClr val="accent4">
                    <a:lumMod val="75000"/>
                    <a:lumOff val="25000"/>
                  </a:schemeClr>
                </a:solidFill>
              </a:rPr>
              <a:t> </a:t>
            </a:r>
            <a:r>
              <a:rPr lang="en-US" sz="2000" dirty="0" err="1">
                <a:solidFill>
                  <a:schemeClr val="accent4">
                    <a:lumMod val="75000"/>
                    <a:lumOff val="25000"/>
                  </a:schemeClr>
                </a:solidFill>
              </a:rPr>
              <a:t>của</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thực</a:t>
            </a:r>
            <a:r>
              <a:rPr lang="en-US" sz="2000" dirty="0">
                <a:solidFill>
                  <a:schemeClr val="accent4">
                    <a:lumMod val="75000"/>
                    <a:lumOff val="25000"/>
                  </a:schemeClr>
                </a:solidFill>
              </a:rPr>
              <a:t> </a:t>
            </a:r>
            <a:r>
              <a:rPr lang="en-US" sz="2000" dirty="0" err="1">
                <a:solidFill>
                  <a:schemeClr val="accent4">
                    <a:lumMod val="75000"/>
                    <a:lumOff val="25000"/>
                  </a:schemeClr>
                </a:solidFill>
              </a:rPr>
              <a:t>hành</a:t>
            </a:r>
            <a:r>
              <a:rPr lang="en-US" sz="2000" dirty="0">
                <a:solidFill>
                  <a:schemeClr val="accent4">
                    <a:lumMod val="75000"/>
                    <a:lumOff val="25000"/>
                  </a:schemeClr>
                </a:solidFill>
              </a:rPr>
              <a:t> </a:t>
            </a:r>
            <a:r>
              <a:rPr lang="en-US" sz="2000" dirty="0" err="1">
                <a:solidFill>
                  <a:schemeClr val="accent4">
                    <a:lumMod val="75000"/>
                    <a:lumOff val="25000"/>
                  </a:schemeClr>
                </a:solidFill>
              </a:rPr>
              <a:t>xong</a:t>
            </a:r>
            <a:r>
              <a:rPr lang="en-US" sz="2000" dirty="0">
                <a:solidFill>
                  <a:schemeClr val="accent4">
                    <a:lumMod val="75000"/>
                    <a:lumOff val="25000"/>
                  </a:schemeClr>
                </a:solidFill>
              </a:rPr>
              <a:t> </a:t>
            </a:r>
            <a:r>
              <a:rPr lang="en-US" sz="2000" dirty="0" err="1">
                <a:solidFill>
                  <a:schemeClr val="accent4">
                    <a:lumMod val="75000"/>
                    <a:lumOff val="25000"/>
                  </a:schemeClr>
                </a:solidFill>
              </a:rPr>
              <a:t>tắt</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đúng</a:t>
            </a:r>
            <a:r>
              <a:rPr lang="en-US" sz="2000" dirty="0">
                <a:solidFill>
                  <a:schemeClr val="accent4">
                    <a:lumMod val="75000"/>
                    <a:lumOff val="25000"/>
                  </a:schemeClr>
                </a:solidFill>
              </a:rPr>
              <a:t> </a:t>
            </a:r>
            <a:r>
              <a:rPr lang="en-US" sz="2000" dirty="0" err="1">
                <a:solidFill>
                  <a:schemeClr val="accent4">
                    <a:lumMod val="75000"/>
                    <a:lumOff val="25000"/>
                  </a:schemeClr>
                </a:solidFill>
              </a:rPr>
              <a:t>quy</a:t>
            </a:r>
            <a:r>
              <a:rPr lang="en-US" sz="2000" dirty="0">
                <a:solidFill>
                  <a:schemeClr val="accent4">
                    <a:lumMod val="75000"/>
                    <a:lumOff val="25000"/>
                  </a:schemeClr>
                </a:solidFill>
              </a:rPr>
              <a:t> </a:t>
            </a:r>
            <a:r>
              <a:rPr lang="en-US" sz="2000" dirty="0" err="1">
                <a:solidFill>
                  <a:schemeClr val="accent4">
                    <a:lumMod val="75000"/>
                    <a:lumOff val="25000"/>
                  </a:schemeClr>
                </a:solidFill>
              </a:rPr>
              <a:t>trình</a:t>
            </a:r>
            <a:r>
              <a:rPr lang="en-US" sz="2000" dirty="0">
                <a:solidFill>
                  <a:schemeClr val="accent4">
                    <a:lumMod val="75000"/>
                    <a:lumOff val="25000"/>
                  </a:schemeClr>
                </a:solidFill>
              </a:rPr>
              <a:t>.</a:t>
            </a:r>
          </a:p>
          <a:p>
            <a:pPr algn="just">
              <a:lnSpc>
                <a:spcPct val="150000"/>
              </a:lnSpc>
            </a:pPr>
            <a:r>
              <a:rPr lang="en-US" sz="2000" dirty="0" err="1">
                <a:solidFill>
                  <a:schemeClr val="accent4">
                    <a:lumMod val="75000"/>
                    <a:lumOff val="25000"/>
                  </a:schemeClr>
                </a:solidFill>
              </a:rPr>
              <a:t>Giáo</a:t>
            </a:r>
            <a:r>
              <a:rPr lang="en-US" sz="2000" dirty="0">
                <a:solidFill>
                  <a:schemeClr val="accent4">
                    <a:lumMod val="75000"/>
                    <a:lumOff val="25000"/>
                  </a:schemeClr>
                </a:solidFill>
              </a:rPr>
              <a:t> </a:t>
            </a:r>
            <a:r>
              <a:rPr lang="en-US" sz="2000" dirty="0" err="1">
                <a:solidFill>
                  <a:schemeClr val="accent4">
                    <a:lumMod val="75000"/>
                    <a:lumOff val="25000"/>
                  </a:schemeClr>
                </a:solidFill>
              </a:rPr>
              <a:t>viên</a:t>
            </a:r>
            <a:r>
              <a:rPr lang="en-US" sz="2000" dirty="0">
                <a:solidFill>
                  <a:schemeClr val="accent4">
                    <a:lumMod val="75000"/>
                    <a:lumOff val="25000"/>
                  </a:schemeClr>
                </a:solidFill>
              </a:rPr>
              <a:t> </a:t>
            </a:r>
            <a:r>
              <a:rPr lang="en-US" sz="2000" dirty="0" err="1">
                <a:solidFill>
                  <a:schemeClr val="accent4">
                    <a:lumMod val="75000"/>
                    <a:lumOff val="25000"/>
                  </a:schemeClr>
                </a:solidFill>
              </a:rPr>
              <a:t>phải</a:t>
            </a:r>
            <a:r>
              <a:rPr lang="en-US" sz="2000" dirty="0">
                <a:solidFill>
                  <a:schemeClr val="accent4">
                    <a:lumMod val="75000"/>
                    <a:lumOff val="25000"/>
                  </a:schemeClr>
                </a:solidFill>
              </a:rPr>
              <a:t> </a:t>
            </a:r>
            <a:r>
              <a:rPr lang="en-US" sz="2000" dirty="0" err="1">
                <a:solidFill>
                  <a:schemeClr val="accent4">
                    <a:lumMod val="75000"/>
                    <a:lumOff val="25000"/>
                  </a:schemeClr>
                </a:solidFill>
              </a:rPr>
              <a:t>kiểm</a:t>
            </a:r>
            <a:r>
              <a:rPr lang="en-US" sz="2000" dirty="0">
                <a:solidFill>
                  <a:schemeClr val="accent4">
                    <a:lumMod val="75000"/>
                    <a:lumOff val="25000"/>
                  </a:schemeClr>
                </a:solidFill>
              </a:rPr>
              <a:t> </a:t>
            </a:r>
            <a:r>
              <a:rPr lang="en-US" sz="2000" dirty="0" err="1">
                <a:solidFill>
                  <a:schemeClr val="accent4">
                    <a:lumMod val="75000"/>
                    <a:lumOff val="25000"/>
                  </a:schemeClr>
                </a:solidFill>
              </a:rPr>
              <a:t>tra</a:t>
            </a:r>
            <a:r>
              <a:rPr lang="en-US" sz="2000" dirty="0">
                <a:solidFill>
                  <a:schemeClr val="accent4">
                    <a:lumMod val="75000"/>
                    <a:lumOff val="25000"/>
                  </a:schemeClr>
                </a:solidFill>
              </a:rPr>
              <a:t> </a:t>
            </a:r>
            <a:r>
              <a:rPr lang="en-US" sz="2000" dirty="0" err="1">
                <a:solidFill>
                  <a:schemeClr val="accent4">
                    <a:lumMod val="75000"/>
                    <a:lumOff val="25000"/>
                  </a:schemeClr>
                </a:solidFill>
              </a:rPr>
              <a:t>tình</a:t>
            </a:r>
            <a:r>
              <a:rPr lang="en-US" sz="2000" dirty="0">
                <a:solidFill>
                  <a:schemeClr val="accent4">
                    <a:lumMod val="75000"/>
                    <a:lumOff val="25000"/>
                  </a:schemeClr>
                </a:solidFill>
              </a:rPr>
              <a:t> </a:t>
            </a:r>
            <a:r>
              <a:rPr lang="en-US" sz="2000" dirty="0" err="1">
                <a:solidFill>
                  <a:schemeClr val="accent4">
                    <a:lumMod val="75000"/>
                    <a:lumOff val="25000"/>
                  </a:schemeClr>
                </a:solidFill>
              </a:rPr>
              <a:t>trạng</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sau</a:t>
            </a:r>
            <a:r>
              <a:rPr lang="en-US" sz="2000" dirty="0">
                <a:solidFill>
                  <a:schemeClr val="accent4">
                    <a:lumMod val="75000"/>
                    <a:lumOff val="25000"/>
                  </a:schemeClr>
                </a:solidFill>
              </a:rPr>
              <a:t> </a:t>
            </a:r>
            <a:r>
              <a:rPr lang="en-US" sz="2000" dirty="0" err="1">
                <a:solidFill>
                  <a:schemeClr val="accent4">
                    <a:lumMod val="75000"/>
                    <a:lumOff val="25000"/>
                  </a:schemeClr>
                </a:solidFill>
              </a:rPr>
              <a:t>mỗi</a:t>
            </a:r>
            <a:r>
              <a:rPr lang="en-US" sz="2000" dirty="0">
                <a:solidFill>
                  <a:schemeClr val="accent4">
                    <a:lumMod val="75000"/>
                    <a:lumOff val="25000"/>
                  </a:schemeClr>
                </a:solidFill>
              </a:rPr>
              <a:t> </a:t>
            </a:r>
            <a:r>
              <a:rPr lang="en-US" sz="2000" dirty="0" err="1">
                <a:solidFill>
                  <a:schemeClr val="accent4">
                    <a:lumMod val="75000"/>
                    <a:lumOff val="25000"/>
                  </a:schemeClr>
                </a:solidFill>
              </a:rPr>
              <a:t>buổi</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tắt</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đúng</a:t>
            </a:r>
            <a:r>
              <a:rPr lang="en-US" sz="2000" dirty="0">
                <a:solidFill>
                  <a:schemeClr val="accent4">
                    <a:lumMod val="75000"/>
                    <a:lumOff val="25000"/>
                  </a:schemeClr>
                </a:solidFill>
              </a:rPr>
              <a:t> </a:t>
            </a:r>
            <a:r>
              <a:rPr lang="en-US" sz="2000" dirty="0" err="1">
                <a:solidFill>
                  <a:schemeClr val="accent4">
                    <a:lumMod val="75000"/>
                    <a:lumOff val="25000"/>
                  </a:schemeClr>
                </a:solidFill>
              </a:rPr>
              <a:t>quy</a:t>
            </a:r>
            <a:r>
              <a:rPr lang="en-US" sz="2000" dirty="0">
                <a:solidFill>
                  <a:schemeClr val="accent4">
                    <a:lumMod val="75000"/>
                    <a:lumOff val="25000"/>
                  </a:schemeClr>
                </a:solidFill>
              </a:rPr>
              <a:t> </a:t>
            </a:r>
            <a:r>
              <a:rPr lang="en-US" sz="2000" dirty="0" err="1">
                <a:solidFill>
                  <a:schemeClr val="accent4">
                    <a:lumMod val="75000"/>
                    <a:lumOff val="25000"/>
                  </a:schemeClr>
                </a:solidFill>
              </a:rPr>
              <a:t>trình</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có</a:t>
            </a:r>
            <a:r>
              <a:rPr lang="en-US" sz="2000" dirty="0">
                <a:solidFill>
                  <a:schemeClr val="accent4">
                    <a:lumMod val="75000"/>
                    <a:lumOff val="25000"/>
                  </a:schemeClr>
                </a:solidFill>
              </a:rPr>
              <a:t> </a:t>
            </a:r>
            <a:r>
              <a:rPr lang="en-US" sz="2000" dirty="0" err="1">
                <a:solidFill>
                  <a:schemeClr val="accent4">
                    <a:lumMod val="75000"/>
                    <a:lumOff val="25000"/>
                  </a:schemeClr>
                </a:solidFill>
              </a:rPr>
              <a:t>hư</a:t>
            </a:r>
            <a:r>
              <a:rPr lang="en-US" sz="2000" dirty="0">
                <a:solidFill>
                  <a:schemeClr val="accent4">
                    <a:lumMod val="75000"/>
                    <a:lumOff val="25000"/>
                  </a:schemeClr>
                </a:solidFill>
              </a:rPr>
              <a:t> </a:t>
            </a:r>
            <a:r>
              <a:rPr lang="en-US" sz="2000" dirty="0" err="1">
                <a:solidFill>
                  <a:schemeClr val="accent4">
                    <a:lumMod val="75000"/>
                    <a:lumOff val="25000"/>
                  </a:schemeClr>
                </a:solidFill>
              </a:rPr>
              <a:t>hỏng</a:t>
            </a:r>
            <a:r>
              <a:rPr lang="en-US" sz="2000" dirty="0">
                <a:solidFill>
                  <a:schemeClr val="accent4">
                    <a:lumMod val="75000"/>
                    <a:lumOff val="25000"/>
                  </a:schemeClr>
                </a:solidFill>
              </a:rPr>
              <a:t> </a:t>
            </a:r>
            <a:r>
              <a:rPr lang="en-US" sz="2000" dirty="0" err="1">
                <a:solidFill>
                  <a:schemeClr val="accent4">
                    <a:lumMod val="75000"/>
                    <a:lumOff val="25000"/>
                  </a:schemeClr>
                </a:solidFill>
              </a:rPr>
              <a:t>phải</a:t>
            </a:r>
            <a:r>
              <a:rPr lang="en-US" sz="2000" dirty="0">
                <a:solidFill>
                  <a:schemeClr val="accent4">
                    <a:lumMod val="75000"/>
                    <a:lumOff val="25000"/>
                  </a:schemeClr>
                </a:solidFill>
              </a:rPr>
              <a:t> </a:t>
            </a:r>
            <a:r>
              <a:rPr lang="en-US" sz="2000" dirty="0" err="1">
                <a:solidFill>
                  <a:schemeClr val="accent4">
                    <a:lumMod val="75000"/>
                    <a:lumOff val="25000"/>
                  </a:schemeClr>
                </a:solidFill>
              </a:rPr>
              <a:t>báo</a:t>
            </a:r>
            <a:r>
              <a:rPr lang="en-US" sz="2000" dirty="0">
                <a:solidFill>
                  <a:schemeClr val="accent4">
                    <a:lumMod val="75000"/>
                    <a:lumOff val="25000"/>
                  </a:schemeClr>
                </a:solidFill>
              </a:rPr>
              <a:t> </a:t>
            </a:r>
            <a:r>
              <a:rPr lang="en-US" sz="2000" dirty="0" err="1">
                <a:solidFill>
                  <a:schemeClr val="accent4">
                    <a:lumMod val="75000"/>
                    <a:lumOff val="25000"/>
                  </a:schemeClr>
                </a:solidFill>
              </a:rPr>
              <a:t>cáo</a:t>
            </a:r>
            <a:r>
              <a:rPr lang="en-US" sz="2000" dirty="0">
                <a:solidFill>
                  <a:schemeClr val="accent4">
                    <a:lumMod val="75000"/>
                    <a:lumOff val="25000"/>
                  </a:schemeClr>
                </a:solidFill>
              </a:rPr>
              <a:t> </a:t>
            </a:r>
            <a:r>
              <a:rPr lang="en-US" sz="2000" dirty="0" err="1">
                <a:solidFill>
                  <a:schemeClr val="accent4">
                    <a:lumMod val="75000"/>
                    <a:lumOff val="25000"/>
                  </a:schemeClr>
                </a:solidFill>
              </a:rPr>
              <a:t>ngay</a:t>
            </a:r>
            <a:r>
              <a:rPr lang="en-US" sz="2000" dirty="0">
                <a:solidFill>
                  <a:schemeClr val="accent4">
                    <a:lumMod val="75000"/>
                    <a:lumOff val="25000"/>
                  </a:schemeClr>
                </a:solidFill>
              </a:rPr>
              <a:t> </a:t>
            </a:r>
            <a:r>
              <a:rPr lang="en-US" sz="2000" dirty="0" err="1">
                <a:solidFill>
                  <a:schemeClr val="accent4">
                    <a:lumMod val="75000"/>
                    <a:lumOff val="25000"/>
                  </a:schemeClr>
                </a:solidFill>
              </a:rPr>
              <a:t>với</a:t>
            </a:r>
            <a:r>
              <a:rPr lang="en-US" sz="2000" dirty="0">
                <a:solidFill>
                  <a:schemeClr val="accent4">
                    <a:lumMod val="75000"/>
                    <a:lumOff val="25000"/>
                  </a:schemeClr>
                </a:solidFill>
              </a:rPr>
              <a:t> BGH </a:t>
            </a:r>
            <a:r>
              <a:rPr lang="en-US" sz="2000" dirty="0" err="1">
                <a:solidFill>
                  <a:schemeClr val="accent4">
                    <a:lumMod val="75000"/>
                    <a:lumOff val="25000"/>
                  </a:schemeClr>
                </a:solidFill>
              </a:rPr>
              <a:t>để</a:t>
            </a:r>
            <a:r>
              <a:rPr lang="en-US" sz="2000" dirty="0">
                <a:solidFill>
                  <a:schemeClr val="accent4">
                    <a:lumMod val="75000"/>
                    <a:lumOff val="25000"/>
                  </a:schemeClr>
                </a:solidFill>
              </a:rPr>
              <a:t> </a:t>
            </a:r>
            <a:r>
              <a:rPr lang="en-US" sz="2000" dirty="0" err="1">
                <a:solidFill>
                  <a:schemeClr val="accent4">
                    <a:lumMod val="75000"/>
                    <a:lumOff val="25000"/>
                  </a:schemeClr>
                </a:solidFill>
              </a:rPr>
              <a:t>khắc</a:t>
            </a:r>
            <a:r>
              <a:rPr lang="en-US" sz="2000" dirty="0">
                <a:solidFill>
                  <a:schemeClr val="accent4">
                    <a:lumMod val="75000"/>
                    <a:lumOff val="25000"/>
                  </a:schemeClr>
                </a:solidFill>
              </a:rPr>
              <a:t> </a:t>
            </a:r>
            <a:r>
              <a:rPr lang="en-US" sz="2000" dirty="0" err="1">
                <a:solidFill>
                  <a:schemeClr val="accent4">
                    <a:lumMod val="75000"/>
                    <a:lumOff val="25000"/>
                  </a:schemeClr>
                </a:solidFill>
              </a:rPr>
              <a:t>phục</a:t>
            </a:r>
            <a:r>
              <a:rPr lang="en-US" sz="2000" dirty="0">
                <a:solidFill>
                  <a:schemeClr val="accent4">
                    <a:lumMod val="75000"/>
                    <a:lumOff val="25000"/>
                  </a:schemeClr>
                </a:solidFill>
              </a:rPr>
              <a:t>).</a:t>
            </a:r>
          </a:p>
          <a:p>
            <a:pPr algn="just">
              <a:lnSpc>
                <a:spcPct val="150000"/>
              </a:lnSpc>
            </a:pPr>
            <a:r>
              <a:rPr lang="en-US" sz="2000" dirty="0" err="1">
                <a:solidFill>
                  <a:schemeClr val="accent4">
                    <a:lumMod val="75000"/>
                    <a:lumOff val="25000"/>
                  </a:schemeClr>
                </a:solidFill>
              </a:rPr>
              <a:t>Đảm</a:t>
            </a:r>
            <a:r>
              <a:rPr lang="en-US" sz="2000" dirty="0">
                <a:solidFill>
                  <a:schemeClr val="accent4">
                    <a:lumMod val="75000"/>
                    <a:lumOff val="25000"/>
                  </a:schemeClr>
                </a:solidFill>
              </a:rPr>
              <a:t> </a:t>
            </a:r>
            <a:r>
              <a:rPr lang="en-US" sz="2000" dirty="0" err="1">
                <a:solidFill>
                  <a:schemeClr val="accent4">
                    <a:lumMod val="75000"/>
                    <a:lumOff val="25000"/>
                  </a:schemeClr>
                </a:solidFill>
              </a:rPr>
              <a:t>bảo</a:t>
            </a:r>
            <a:r>
              <a:rPr lang="en-US" sz="2000" dirty="0">
                <a:solidFill>
                  <a:schemeClr val="accent4">
                    <a:lumMod val="75000"/>
                    <a:lumOff val="25000"/>
                  </a:schemeClr>
                </a:solidFill>
              </a:rPr>
              <a:t> an </a:t>
            </a:r>
            <a:r>
              <a:rPr lang="en-US" sz="2000" dirty="0" err="1">
                <a:solidFill>
                  <a:schemeClr val="accent4">
                    <a:lumMod val="75000"/>
                    <a:lumOff val="25000"/>
                  </a:schemeClr>
                </a:solidFill>
              </a:rPr>
              <a:t>toàn</a:t>
            </a:r>
            <a:r>
              <a:rPr lang="en-US" sz="2000" dirty="0">
                <a:solidFill>
                  <a:schemeClr val="accent4">
                    <a:lumMod val="75000"/>
                    <a:lumOff val="25000"/>
                  </a:schemeClr>
                </a:solidFill>
              </a:rPr>
              <a:t> </a:t>
            </a:r>
            <a:r>
              <a:rPr lang="en-US" sz="2000" dirty="0" err="1">
                <a:solidFill>
                  <a:schemeClr val="accent4">
                    <a:lumMod val="75000"/>
                    <a:lumOff val="25000"/>
                  </a:schemeClr>
                </a:solidFill>
              </a:rPr>
              <a:t>về</a:t>
            </a:r>
            <a:r>
              <a:rPr lang="en-US" sz="2000" dirty="0">
                <a:solidFill>
                  <a:schemeClr val="accent4">
                    <a:lumMod val="75000"/>
                    <a:lumOff val="25000"/>
                  </a:schemeClr>
                </a:solidFill>
              </a:rPr>
              <a:t> </a:t>
            </a:r>
            <a:r>
              <a:rPr lang="en-US" sz="2000" dirty="0" err="1">
                <a:solidFill>
                  <a:schemeClr val="accent4">
                    <a:lumMod val="75000"/>
                    <a:lumOff val="25000"/>
                  </a:schemeClr>
                </a:solidFill>
              </a:rPr>
              <a:t>điện</a:t>
            </a:r>
            <a:r>
              <a:rPr lang="en-US" sz="2000" dirty="0">
                <a:solidFill>
                  <a:schemeClr val="accent4">
                    <a:lumMod val="75000"/>
                    <a:lumOff val="25000"/>
                  </a:schemeClr>
                </a:solidFill>
              </a:rPr>
              <a:t> </a:t>
            </a:r>
            <a:r>
              <a:rPr lang="en-US" sz="2000" dirty="0" err="1">
                <a:solidFill>
                  <a:schemeClr val="accent4">
                    <a:lumMod val="75000"/>
                    <a:lumOff val="25000"/>
                  </a:schemeClr>
                </a:solidFill>
              </a:rPr>
              <a:t>đối</a:t>
            </a:r>
            <a:r>
              <a:rPr lang="en-US" sz="2000" dirty="0">
                <a:solidFill>
                  <a:schemeClr val="accent4">
                    <a:lumMod val="75000"/>
                    <a:lumOff val="25000"/>
                  </a:schemeClr>
                </a:solidFill>
              </a:rPr>
              <a:t> </a:t>
            </a:r>
            <a:r>
              <a:rPr lang="en-US" sz="2000" dirty="0" err="1">
                <a:solidFill>
                  <a:schemeClr val="accent4">
                    <a:lumMod val="75000"/>
                    <a:lumOff val="25000"/>
                  </a:schemeClr>
                </a:solidFill>
              </a:rPr>
              <a:t>với</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sinh</a:t>
            </a:r>
            <a:r>
              <a:rPr lang="en-US" sz="2000" dirty="0">
                <a:solidFill>
                  <a:schemeClr val="accent4">
                    <a:lumMod val="75000"/>
                    <a:lumOff val="25000"/>
                  </a:schemeClr>
                </a:solidFill>
              </a:rPr>
              <a:t> </a:t>
            </a:r>
            <a:r>
              <a:rPr lang="en-US" sz="2000" dirty="0" err="1">
                <a:solidFill>
                  <a:schemeClr val="accent4">
                    <a:lumMod val="75000"/>
                    <a:lumOff val="25000"/>
                  </a:schemeClr>
                </a:solidFill>
              </a:rPr>
              <a:t>và</a:t>
            </a:r>
            <a:r>
              <a:rPr lang="en-US" sz="2000" dirty="0">
                <a:solidFill>
                  <a:schemeClr val="accent4">
                    <a:lumMod val="75000"/>
                    <a:lumOff val="25000"/>
                  </a:schemeClr>
                </a:solidFill>
              </a:rPr>
              <a:t> an </a:t>
            </a:r>
            <a:r>
              <a:rPr lang="en-US" sz="2000" dirty="0" err="1">
                <a:solidFill>
                  <a:schemeClr val="accent4">
                    <a:lumMod val="75000"/>
                    <a:lumOff val="25000"/>
                  </a:schemeClr>
                </a:solidFill>
              </a:rPr>
              <a:t>toàn</a:t>
            </a:r>
            <a:r>
              <a:rPr lang="en-US" sz="2000" dirty="0">
                <a:solidFill>
                  <a:schemeClr val="accent4">
                    <a:lumMod val="75000"/>
                    <a:lumOff val="25000"/>
                  </a:schemeClr>
                </a:solidFill>
              </a:rPr>
              <a:t> </a:t>
            </a:r>
            <a:r>
              <a:rPr lang="en-US" sz="2000" dirty="0" err="1">
                <a:solidFill>
                  <a:schemeClr val="accent4">
                    <a:lumMod val="75000"/>
                    <a:lumOff val="25000"/>
                  </a:schemeClr>
                </a:solidFill>
              </a:rPr>
              <a:t>cháy</a:t>
            </a:r>
            <a:r>
              <a:rPr lang="en-US" sz="2000" dirty="0">
                <a:solidFill>
                  <a:schemeClr val="accent4">
                    <a:lumMod val="75000"/>
                    <a:lumOff val="25000"/>
                  </a:schemeClr>
                </a:solidFill>
              </a:rPr>
              <a:t> </a:t>
            </a:r>
            <a:r>
              <a:rPr lang="en-US" sz="2000" dirty="0" err="1">
                <a:solidFill>
                  <a:schemeClr val="accent4">
                    <a:lumMod val="75000"/>
                    <a:lumOff val="25000"/>
                  </a:schemeClr>
                </a:solidFill>
              </a:rPr>
              <a:t>nổ</a:t>
            </a:r>
            <a:r>
              <a:rPr lang="en-US" sz="2000" dirty="0">
                <a:solidFill>
                  <a:schemeClr val="accent4">
                    <a:lumMod val="75000"/>
                    <a:lumOff val="25000"/>
                  </a:schemeClr>
                </a:solidFill>
              </a:rPr>
              <a:t> </a:t>
            </a:r>
            <a:r>
              <a:rPr lang="en-US" sz="2000" dirty="0" err="1">
                <a:solidFill>
                  <a:schemeClr val="accent4">
                    <a:lumMod val="75000"/>
                    <a:lumOff val="25000"/>
                  </a:schemeClr>
                </a:solidFill>
              </a:rPr>
              <a:t>trong</a:t>
            </a:r>
            <a:r>
              <a:rPr lang="en-US" sz="2000" dirty="0">
                <a:solidFill>
                  <a:schemeClr val="accent4">
                    <a:lumMod val="75000"/>
                    <a:lumOff val="25000"/>
                  </a:schemeClr>
                </a:solidFill>
              </a:rPr>
              <a:t> </a:t>
            </a:r>
            <a:r>
              <a:rPr lang="en-US" sz="2000" dirty="0" err="1">
                <a:solidFill>
                  <a:schemeClr val="accent4">
                    <a:lumMod val="75000"/>
                    <a:lumOff val="25000"/>
                  </a:schemeClr>
                </a:solidFill>
              </a:rPr>
              <a:t>phòng</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 </a:t>
            </a:r>
            <a:r>
              <a:rPr lang="en-US" sz="2000" dirty="0" err="1">
                <a:solidFill>
                  <a:schemeClr val="accent4">
                    <a:lumMod val="75000"/>
                    <a:lumOff val="25000"/>
                  </a:schemeClr>
                </a:solidFill>
              </a:rPr>
              <a:t>Khi</a:t>
            </a:r>
            <a:r>
              <a:rPr lang="en-US" sz="2000" dirty="0">
                <a:solidFill>
                  <a:schemeClr val="accent4">
                    <a:lumMod val="75000"/>
                    <a:lumOff val="25000"/>
                  </a:schemeClr>
                </a:solidFill>
              </a:rPr>
              <a:t> </a:t>
            </a:r>
            <a:r>
              <a:rPr lang="en-US" sz="2000" dirty="0" err="1">
                <a:solidFill>
                  <a:schemeClr val="accent4">
                    <a:lumMod val="75000"/>
                    <a:lumOff val="25000"/>
                  </a:schemeClr>
                </a:solidFill>
              </a:rPr>
              <a:t>hết</a:t>
            </a:r>
            <a:r>
              <a:rPr lang="en-US" sz="2000" dirty="0">
                <a:solidFill>
                  <a:schemeClr val="accent4">
                    <a:lumMod val="75000"/>
                    <a:lumOff val="25000"/>
                  </a:schemeClr>
                </a:solidFill>
              </a:rPr>
              <a:t> </a:t>
            </a:r>
            <a:r>
              <a:rPr lang="en-US" sz="2000" dirty="0" err="1">
                <a:solidFill>
                  <a:schemeClr val="accent4">
                    <a:lumMod val="75000"/>
                    <a:lumOff val="25000"/>
                  </a:schemeClr>
                </a:solidFill>
              </a:rPr>
              <a:t>giờ</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nhắc</a:t>
            </a:r>
            <a:r>
              <a:rPr lang="en-US" sz="2000" dirty="0">
                <a:solidFill>
                  <a:schemeClr val="accent4">
                    <a:lumMod val="75000"/>
                    <a:lumOff val="25000"/>
                  </a:schemeClr>
                </a:solidFill>
              </a:rPr>
              <a:t> </a:t>
            </a:r>
            <a:r>
              <a:rPr lang="en-US" sz="2000" dirty="0" err="1">
                <a:solidFill>
                  <a:schemeClr val="accent4">
                    <a:lumMod val="75000"/>
                    <a:lumOff val="25000"/>
                  </a:schemeClr>
                </a:solidFill>
              </a:rPr>
              <a:t>nhở</a:t>
            </a:r>
            <a:r>
              <a:rPr lang="en-US" sz="2000" dirty="0">
                <a:solidFill>
                  <a:schemeClr val="accent4">
                    <a:lumMod val="75000"/>
                    <a:lumOff val="25000"/>
                  </a:schemeClr>
                </a:solidFill>
              </a:rPr>
              <a:t> </a:t>
            </a:r>
            <a:r>
              <a:rPr lang="en-US" sz="2000" dirty="0" err="1">
                <a:solidFill>
                  <a:schemeClr val="accent4">
                    <a:lumMod val="75000"/>
                    <a:lumOff val="25000"/>
                  </a:schemeClr>
                </a:solidFill>
              </a:rPr>
              <a:t>hoạc</a:t>
            </a:r>
            <a:r>
              <a:rPr lang="en-US" sz="2000" dirty="0">
                <a:solidFill>
                  <a:schemeClr val="accent4">
                    <a:lumMod val="75000"/>
                    <a:lumOff val="25000"/>
                  </a:schemeClr>
                </a:solidFill>
              </a:rPr>
              <a:t> </a:t>
            </a:r>
            <a:r>
              <a:rPr lang="en-US" sz="2000" dirty="0" err="1">
                <a:solidFill>
                  <a:schemeClr val="accent4">
                    <a:lumMod val="75000"/>
                    <a:lumOff val="25000"/>
                  </a:schemeClr>
                </a:solidFill>
              </a:rPr>
              <a:t>sinh</a:t>
            </a:r>
            <a:r>
              <a:rPr lang="en-US" sz="2000" dirty="0">
                <a:solidFill>
                  <a:schemeClr val="accent4">
                    <a:lumMod val="75000"/>
                    <a:lumOff val="25000"/>
                  </a:schemeClr>
                </a:solidFill>
              </a:rPr>
              <a:t> </a:t>
            </a:r>
            <a:r>
              <a:rPr lang="en-US" sz="2000" dirty="0" err="1">
                <a:solidFill>
                  <a:schemeClr val="accent4">
                    <a:lumMod val="75000"/>
                    <a:lumOff val="25000"/>
                  </a:schemeClr>
                </a:solidFill>
              </a:rPr>
              <a:t>kéo</a:t>
            </a:r>
            <a:r>
              <a:rPr lang="en-US" sz="2000" dirty="0">
                <a:solidFill>
                  <a:schemeClr val="accent4">
                    <a:lumMod val="75000"/>
                    <a:lumOff val="25000"/>
                  </a:schemeClr>
                </a:solidFill>
              </a:rPr>
              <a:t> </a:t>
            </a:r>
            <a:r>
              <a:rPr lang="en-US" sz="2000" dirty="0" err="1">
                <a:solidFill>
                  <a:schemeClr val="accent4">
                    <a:lumMod val="75000"/>
                    <a:lumOff val="25000"/>
                  </a:schemeClr>
                </a:solidFill>
              </a:rPr>
              <a:t>rèm</a:t>
            </a:r>
            <a:r>
              <a:rPr lang="en-US" sz="2000" dirty="0">
                <a:solidFill>
                  <a:schemeClr val="accent4">
                    <a:lumMod val="75000"/>
                    <a:lumOff val="25000"/>
                  </a:schemeClr>
                </a:solidFill>
              </a:rPr>
              <a:t> </a:t>
            </a:r>
            <a:r>
              <a:rPr lang="en-US" sz="2000" dirty="0" err="1">
                <a:solidFill>
                  <a:schemeClr val="accent4">
                    <a:lumMod val="75000"/>
                    <a:lumOff val="25000"/>
                  </a:schemeClr>
                </a:solidFill>
              </a:rPr>
              <a:t>của</a:t>
            </a:r>
            <a:r>
              <a:rPr lang="en-US" sz="2000" dirty="0">
                <a:solidFill>
                  <a:schemeClr val="accent4">
                    <a:lumMod val="75000"/>
                    <a:lumOff val="25000"/>
                  </a:schemeClr>
                </a:solidFill>
              </a:rPr>
              <a:t>, </a:t>
            </a:r>
            <a:r>
              <a:rPr lang="en-US" sz="2000" dirty="0" err="1">
                <a:solidFill>
                  <a:schemeClr val="accent4">
                    <a:lumMod val="75000"/>
                    <a:lumOff val="25000"/>
                  </a:schemeClr>
                </a:solidFill>
              </a:rPr>
              <a:t>ngắt</a:t>
            </a:r>
            <a:r>
              <a:rPr lang="en-US" sz="2000" dirty="0">
                <a:solidFill>
                  <a:schemeClr val="accent4">
                    <a:lumMod val="75000"/>
                    <a:lumOff val="25000"/>
                  </a:schemeClr>
                </a:solidFill>
              </a:rPr>
              <a:t> </a:t>
            </a:r>
            <a:r>
              <a:rPr lang="en-US" sz="2000" dirty="0" err="1">
                <a:solidFill>
                  <a:schemeClr val="accent4">
                    <a:lumMod val="75000"/>
                    <a:lumOff val="25000"/>
                  </a:schemeClr>
                </a:solidFill>
              </a:rPr>
              <a:t>cầu</a:t>
            </a:r>
            <a:r>
              <a:rPr lang="en-US" sz="2000" dirty="0">
                <a:solidFill>
                  <a:schemeClr val="accent4">
                    <a:lumMod val="75000"/>
                    <a:lumOff val="25000"/>
                  </a:schemeClr>
                </a:solidFill>
              </a:rPr>
              <a:t> </a:t>
            </a:r>
            <a:r>
              <a:rPr lang="en-US" sz="2000" dirty="0" err="1">
                <a:solidFill>
                  <a:schemeClr val="accent4">
                    <a:lumMod val="75000"/>
                    <a:lumOff val="25000"/>
                  </a:schemeClr>
                </a:solidFill>
              </a:rPr>
              <a:t>dao</a:t>
            </a:r>
            <a:r>
              <a:rPr lang="en-US" sz="2000" dirty="0">
                <a:solidFill>
                  <a:schemeClr val="accent4">
                    <a:lumMod val="75000"/>
                    <a:lumOff val="25000"/>
                  </a:schemeClr>
                </a:solidFill>
              </a:rPr>
              <a:t> </a:t>
            </a:r>
            <a:r>
              <a:rPr lang="en-US" sz="2000" dirty="0" err="1">
                <a:solidFill>
                  <a:schemeClr val="accent4">
                    <a:lumMod val="75000"/>
                    <a:lumOff val="25000"/>
                  </a:schemeClr>
                </a:solidFill>
              </a:rPr>
              <a:t>điện</a:t>
            </a:r>
            <a:r>
              <a:rPr lang="en-US" sz="2000" dirty="0">
                <a:solidFill>
                  <a:schemeClr val="accent4">
                    <a:lumMod val="75000"/>
                    <a:lumOff val="25000"/>
                  </a:schemeClr>
                </a:solidFill>
              </a:rPr>
              <a:t>, </a:t>
            </a:r>
            <a:r>
              <a:rPr lang="en-US" sz="2000" dirty="0" err="1">
                <a:solidFill>
                  <a:schemeClr val="accent4">
                    <a:lumMod val="75000"/>
                    <a:lumOff val="25000"/>
                  </a:schemeClr>
                </a:solidFill>
              </a:rPr>
              <a:t>khóa</a:t>
            </a:r>
            <a:r>
              <a:rPr lang="en-US" sz="2000" dirty="0">
                <a:solidFill>
                  <a:schemeClr val="accent4">
                    <a:lumMod val="75000"/>
                    <a:lumOff val="25000"/>
                  </a:schemeClr>
                </a:solidFill>
              </a:rPr>
              <a:t> </a:t>
            </a:r>
            <a:r>
              <a:rPr lang="en-US" sz="2000" dirty="0" err="1">
                <a:solidFill>
                  <a:schemeClr val="accent4">
                    <a:lumMod val="75000"/>
                    <a:lumOff val="25000"/>
                  </a:schemeClr>
                </a:solidFill>
              </a:rPr>
              <a:t>của</a:t>
            </a:r>
            <a:r>
              <a:rPr lang="en-US" sz="2000" dirty="0">
                <a:solidFill>
                  <a:schemeClr val="accent4">
                    <a:lumMod val="75000"/>
                    <a:lumOff val="25000"/>
                  </a:schemeClr>
                </a:solidFill>
              </a:rPr>
              <a:t> </a:t>
            </a:r>
            <a:r>
              <a:rPr lang="en-US" sz="2000" dirty="0" err="1">
                <a:solidFill>
                  <a:schemeClr val="accent4">
                    <a:lumMod val="75000"/>
                    <a:lumOff val="25000"/>
                  </a:schemeClr>
                </a:solidFill>
              </a:rPr>
              <a:t>phòng</a:t>
            </a:r>
            <a:r>
              <a:rPr lang="en-US" sz="2000" dirty="0">
                <a:solidFill>
                  <a:schemeClr val="accent4">
                    <a:lumMod val="75000"/>
                    <a:lumOff val="25000"/>
                  </a:schemeClr>
                </a:solidFill>
              </a:rPr>
              <a:t> </a:t>
            </a:r>
            <a:r>
              <a:rPr lang="en-US" sz="2000" dirty="0" err="1">
                <a:solidFill>
                  <a:schemeClr val="accent4">
                    <a:lumMod val="75000"/>
                    <a:lumOff val="25000"/>
                  </a:schemeClr>
                </a:solidFill>
              </a:rPr>
              <a:t>máy</a:t>
            </a:r>
            <a:r>
              <a:rPr lang="en-US" sz="2000" dirty="0">
                <a:solidFill>
                  <a:schemeClr val="accent4">
                    <a:lumMod val="75000"/>
                    <a:lumOff val="25000"/>
                  </a:schemeClr>
                </a:solidFill>
              </a:rPr>
              <a:t>.</a:t>
            </a:r>
          </a:p>
          <a:p>
            <a:pPr algn="just">
              <a:lnSpc>
                <a:spcPct val="150000"/>
              </a:lnSpc>
            </a:pPr>
            <a:r>
              <a:rPr lang="en-US" sz="2000" dirty="0" err="1">
                <a:solidFill>
                  <a:schemeClr val="accent4">
                    <a:lumMod val="75000"/>
                    <a:lumOff val="25000"/>
                  </a:schemeClr>
                </a:solidFill>
              </a:rPr>
              <a:t>Nếu</a:t>
            </a:r>
            <a:r>
              <a:rPr lang="en-US" sz="2000" dirty="0">
                <a:solidFill>
                  <a:schemeClr val="accent4">
                    <a:lumMod val="75000"/>
                    <a:lumOff val="25000"/>
                  </a:schemeClr>
                </a:solidFill>
              </a:rPr>
              <a:t> </a:t>
            </a:r>
            <a:r>
              <a:rPr lang="en-US" sz="2000" dirty="0" err="1">
                <a:solidFill>
                  <a:schemeClr val="accent4">
                    <a:lumMod val="75000"/>
                    <a:lumOff val="25000"/>
                  </a:schemeClr>
                </a:solidFill>
              </a:rPr>
              <a:t>giáo</a:t>
            </a:r>
            <a:r>
              <a:rPr lang="en-US" sz="2000" dirty="0">
                <a:solidFill>
                  <a:schemeClr val="accent4">
                    <a:lumMod val="75000"/>
                    <a:lumOff val="25000"/>
                  </a:schemeClr>
                </a:solidFill>
              </a:rPr>
              <a:t> </a:t>
            </a:r>
            <a:r>
              <a:rPr lang="en-US" sz="2000" dirty="0" err="1">
                <a:solidFill>
                  <a:schemeClr val="accent4">
                    <a:lumMod val="75000"/>
                    <a:lumOff val="25000"/>
                  </a:schemeClr>
                </a:solidFill>
              </a:rPr>
              <a:t>viên</a:t>
            </a:r>
            <a:r>
              <a:rPr lang="en-US" sz="2000" dirty="0">
                <a:solidFill>
                  <a:schemeClr val="accent4">
                    <a:lumMod val="75000"/>
                    <a:lumOff val="25000"/>
                  </a:schemeClr>
                </a:solidFill>
              </a:rPr>
              <a:t> </a:t>
            </a:r>
            <a:r>
              <a:rPr lang="en-US" sz="2000" dirty="0" err="1">
                <a:solidFill>
                  <a:schemeClr val="accent4">
                    <a:lumMod val="75000"/>
                    <a:lumOff val="25000"/>
                  </a:schemeClr>
                </a:solidFill>
              </a:rPr>
              <a:t>không</a:t>
            </a:r>
            <a:r>
              <a:rPr lang="en-US" sz="2000" dirty="0">
                <a:solidFill>
                  <a:schemeClr val="accent4">
                    <a:lumMod val="75000"/>
                    <a:lumOff val="25000"/>
                  </a:schemeClr>
                </a:solidFill>
              </a:rPr>
              <a:t> </a:t>
            </a:r>
            <a:r>
              <a:rPr lang="en-US" sz="2000" dirty="0" err="1">
                <a:solidFill>
                  <a:schemeClr val="accent4">
                    <a:lumMod val="75000"/>
                    <a:lumOff val="25000"/>
                  </a:schemeClr>
                </a:solidFill>
              </a:rPr>
              <a:t>thực</a:t>
            </a:r>
            <a:r>
              <a:rPr lang="en-US" sz="2000" dirty="0">
                <a:solidFill>
                  <a:schemeClr val="accent4">
                    <a:lumMod val="75000"/>
                    <a:lumOff val="25000"/>
                  </a:schemeClr>
                </a:solidFill>
              </a:rPr>
              <a:t> </a:t>
            </a:r>
            <a:r>
              <a:rPr lang="en-US" sz="2000" dirty="0" err="1">
                <a:solidFill>
                  <a:schemeClr val="accent4">
                    <a:lumMod val="75000"/>
                    <a:lumOff val="25000"/>
                  </a:schemeClr>
                </a:solidFill>
              </a:rPr>
              <a:t>hiện</a:t>
            </a:r>
            <a:r>
              <a:rPr lang="en-US" sz="2000" dirty="0">
                <a:solidFill>
                  <a:schemeClr val="accent4">
                    <a:lumMod val="75000"/>
                    <a:lumOff val="25000"/>
                  </a:schemeClr>
                </a:solidFill>
              </a:rPr>
              <a:t> </a:t>
            </a:r>
            <a:r>
              <a:rPr lang="en-US" sz="2000" dirty="0" err="1">
                <a:solidFill>
                  <a:schemeClr val="accent4">
                    <a:lumMod val="75000"/>
                    <a:lumOff val="25000"/>
                  </a:schemeClr>
                </a:solidFill>
              </a:rPr>
              <a:t>đúng</a:t>
            </a:r>
            <a:r>
              <a:rPr lang="en-US" sz="2000" dirty="0">
                <a:solidFill>
                  <a:schemeClr val="accent4">
                    <a:lumMod val="75000"/>
                    <a:lumOff val="25000"/>
                  </a:schemeClr>
                </a:solidFill>
              </a:rPr>
              <a:t> </a:t>
            </a:r>
            <a:r>
              <a:rPr lang="en-US" sz="2000" dirty="0" err="1">
                <a:solidFill>
                  <a:schemeClr val="accent4">
                    <a:lumMod val="75000"/>
                    <a:lumOff val="25000"/>
                  </a:schemeClr>
                </a:solidFill>
              </a:rPr>
              <a:t>yêu</a:t>
            </a:r>
            <a:r>
              <a:rPr lang="en-US" sz="2000" dirty="0">
                <a:solidFill>
                  <a:schemeClr val="accent4">
                    <a:lumMod val="75000"/>
                    <a:lumOff val="25000"/>
                  </a:schemeClr>
                </a:solidFill>
              </a:rPr>
              <a:t> </a:t>
            </a:r>
            <a:r>
              <a:rPr lang="en-US" sz="2000" dirty="0" err="1">
                <a:solidFill>
                  <a:schemeClr val="accent4">
                    <a:lumMod val="75000"/>
                    <a:lumOff val="25000"/>
                  </a:schemeClr>
                </a:solidFill>
              </a:rPr>
              <a:t>cầu</a:t>
            </a:r>
            <a:r>
              <a:rPr lang="en-US" sz="2000" dirty="0">
                <a:solidFill>
                  <a:schemeClr val="accent4">
                    <a:lumMod val="75000"/>
                    <a:lumOff val="25000"/>
                  </a:schemeClr>
                </a:solidFill>
              </a:rPr>
              <a:t> </a:t>
            </a:r>
            <a:r>
              <a:rPr lang="en-US" sz="2000" dirty="0" err="1">
                <a:solidFill>
                  <a:schemeClr val="accent4">
                    <a:lumMod val="75000"/>
                    <a:lumOff val="25000"/>
                  </a:schemeClr>
                </a:solidFill>
              </a:rPr>
              <a:t>của</a:t>
            </a:r>
            <a:r>
              <a:rPr lang="en-US" sz="2000" dirty="0">
                <a:solidFill>
                  <a:schemeClr val="accent4">
                    <a:lumMod val="75000"/>
                    <a:lumOff val="25000"/>
                  </a:schemeClr>
                </a:solidFill>
              </a:rPr>
              <a:t> </a:t>
            </a:r>
            <a:r>
              <a:rPr lang="en-US" sz="2000" dirty="0" err="1">
                <a:solidFill>
                  <a:schemeClr val="accent4">
                    <a:lumMod val="75000"/>
                    <a:lumOff val="25000"/>
                  </a:schemeClr>
                </a:solidFill>
              </a:rPr>
              <a:t>nội</a:t>
            </a:r>
            <a:r>
              <a:rPr lang="en-US" sz="2000" dirty="0">
                <a:solidFill>
                  <a:schemeClr val="accent4">
                    <a:lumMod val="75000"/>
                    <a:lumOff val="25000"/>
                  </a:schemeClr>
                </a:solidFill>
              </a:rPr>
              <a:t> </a:t>
            </a:r>
            <a:r>
              <a:rPr lang="en-US" sz="2000" dirty="0" err="1">
                <a:solidFill>
                  <a:schemeClr val="accent4">
                    <a:lumMod val="75000"/>
                    <a:lumOff val="25000"/>
                  </a:schemeClr>
                </a:solidFill>
              </a:rPr>
              <a:t>quy</a:t>
            </a:r>
            <a:r>
              <a:rPr lang="en-US" sz="2000" dirty="0">
                <a:solidFill>
                  <a:schemeClr val="accent4">
                    <a:lumMod val="75000"/>
                    <a:lumOff val="25000"/>
                  </a:schemeClr>
                </a:solidFill>
              </a:rPr>
              <a:t> </a:t>
            </a:r>
            <a:r>
              <a:rPr lang="en-US" sz="2000" dirty="0" err="1">
                <a:solidFill>
                  <a:schemeClr val="accent4">
                    <a:lumMod val="75000"/>
                    <a:lumOff val="25000"/>
                  </a:schemeClr>
                </a:solidFill>
              </a:rPr>
              <a:t>phải</a:t>
            </a:r>
            <a:r>
              <a:rPr lang="en-US" sz="2000" dirty="0">
                <a:solidFill>
                  <a:schemeClr val="accent4">
                    <a:lumMod val="75000"/>
                    <a:lumOff val="25000"/>
                  </a:schemeClr>
                </a:solidFill>
              </a:rPr>
              <a:t> </a:t>
            </a:r>
            <a:r>
              <a:rPr lang="en-US" sz="2000" dirty="0" err="1">
                <a:solidFill>
                  <a:schemeClr val="accent4">
                    <a:lumMod val="75000"/>
                    <a:lumOff val="25000"/>
                  </a:schemeClr>
                </a:solidFill>
              </a:rPr>
              <a:t>hoàn</a:t>
            </a:r>
            <a:r>
              <a:rPr lang="en-US" sz="2000" dirty="0">
                <a:solidFill>
                  <a:schemeClr val="accent4">
                    <a:lumMod val="75000"/>
                    <a:lumOff val="25000"/>
                  </a:schemeClr>
                </a:solidFill>
              </a:rPr>
              <a:t> </a:t>
            </a:r>
            <a:r>
              <a:rPr lang="en-US" sz="2000" dirty="0" err="1">
                <a:solidFill>
                  <a:schemeClr val="accent4">
                    <a:lumMod val="75000"/>
                    <a:lumOff val="25000"/>
                  </a:schemeClr>
                </a:solidFill>
              </a:rPr>
              <a:t>toàn</a:t>
            </a:r>
            <a:r>
              <a:rPr lang="en-US" sz="2000" dirty="0">
                <a:solidFill>
                  <a:schemeClr val="accent4">
                    <a:lumMod val="75000"/>
                    <a:lumOff val="25000"/>
                  </a:schemeClr>
                </a:solidFill>
              </a:rPr>
              <a:t> </a:t>
            </a:r>
            <a:r>
              <a:rPr lang="en-US" sz="2000" dirty="0" err="1">
                <a:solidFill>
                  <a:schemeClr val="accent4">
                    <a:lumMod val="75000"/>
                    <a:lumOff val="25000"/>
                  </a:schemeClr>
                </a:solidFill>
              </a:rPr>
              <a:t>chịu</a:t>
            </a:r>
            <a:r>
              <a:rPr lang="en-US" sz="2000" dirty="0">
                <a:solidFill>
                  <a:schemeClr val="accent4">
                    <a:lumMod val="75000"/>
                    <a:lumOff val="25000"/>
                  </a:schemeClr>
                </a:solidFill>
              </a:rPr>
              <a:t> </a:t>
            </a:r>
            <a:r>
              <a:rPr lang="en-US" sz="2000" dirty="0" err="1">
                <a:solidFill>
                  <a:schemeClr val="accent4">
                    <a:lumMod val="75000"/>
                    <a:lumOff val="25000"/>
                  </a:schemeClr>
                </a:solidFill>
              </a:rPr>
              <a:t>trách</a:t>
            </a:r>
            <a:r>
              <a:rPr lang="en-US" sz="2000" dirty="0">
                <a:solidFill>
                  <a:schemeClr val="accent4">
                    <a:lumMod val="75000"/>
                    <a:lumOff val="25000"/>
                  </a:schemeClr>
                </a:solidFill>
              </a:rPr>
              <a:t> </a:t>
            </a:r>
            <a:r>
              <a:rPr lang="en-US" sz="2000" dirty="0" err="1">
                <a:solidFill>
                  <a:schemeClr val="accent4">
                    <a:lumMod val="75000"/>
                    <a:lumOff val="25000"/>
                  </a:schemeClr>
                </a:solidFill>
              </a:rPr>
              <a:t>nhiệm</a:t>
            </a:r>
            <a:r>
              <a:rPr lang="en-US" sz="2000" dirty="0">
                <a:solidFill>
                  <a:schemeClr val="accent4">
                    <a:lumMod val="75000"/>
                    <a:lumOff val="25000"/>
                  </a:schemeClr>
                </a:solidFill>
              </a:rPr>
              <a:t> </a:t>
            </a:r>
            <a:r>
              <a:rPr lang="en-US" sz="2000" dirty="0" err="1">
                <a:solidFill>
                  <a:schemeClr val="accent4">
                    <a:lumMod val="75000"/>
                    <a:lumOff val="25000"/>
                  </a:schemeClr>
                </a:solidFill>
              </a:rPr>
              <a:t>trước</a:t>
            </a:r>
            <a:r>
              <a:rPr lang="en-US" sz="2000" dirty="0">
                <a:solidFill>
                  <a:schemeClr val="accent4">
                    <a:lumMod val="75000"/>
                    <a:lumOff val="25000"/>
                  </a:schemeClr>
                </a:solidFill>
              </a:rPr>
              <a:t> BGH.</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ChangeArrowheads="1"/>
          </p:cNvSpPr>
          <p:nvPr/>
        </p:nvSpPr>
        <p:spPr bwMode="auto">
          <a:xfrm>
            <a:off x="228600" y="1294686"/>
            <a:ext cx="8686800" cy="4801314"/>
          </a:xfrm>
          <a:prstGeom prst="rect">
            <a:avLst/>
          </a:prstGeom>
          <a:solidFill>
            <a:schemeClr val="bg1"/>
          </a:solidFill>
          <a:ln w="9525">
            <a:noFill/>
            <a:miter lim="800000"/>
            <a:headEnd/>
            <a:tailEnd/>
          </a:ln>
        </p:spPr>
        <p:txBody>
          <a:bodyPr wrap="square" anchor="ctr">
            <a:spAutoFit/>
          </a:bodyPr>
          <a:lstStyle/>
          <a:p>
            <a:pPr algn="just"/>
            <a:r>
              <a:rPr lang="en-US" b="1" dirty="0">
                <a:solidFill>
                  <a:schemeClr val="accent4">
                    <a:lumMod val="75000"/>
                    <a:lumOff val="25000"/>
                  </a:schemeClr>
                </a:solidFill>
              </a:rPr>
              <a:t>ĐỐI VỚI HỌC SINH:</a:t>
            </a:r>
            <a:endParaRPr lang="en-US" dirty="0">
              <a:solidFill>
                <a:schemeClr val="accent4">
                  <a:lumMod val="75000"/>
                  <a:lumOff val="25000"/>
                </a:schemeClr>
              </a:solidFill>
            </a:endParaRPr>
          </a:p>
          <a:p>
            <a:pPr algn="just"/>
            <a:r>
              <a:rPr lang="en-US" dirty="0" err="1">
                <a:solidFill>
                  <a:schemeClr val="accent4">
                    <a:lumMod val="75000"/>
                    <a:lumOff val="25000"/>
                  </a:schemeClr>
                </a:solidFill>
              </a:rPr>
              <a:t>Xếp</a:t>
            </a:r>
            <a:r>
              <a:rPr lang="en-US" dirty="0">
                <a:solidFill>
                  <a:schemeClr val="accent4">
                    <a:lumMod val="75000"/>
                    <a:lumOff val="25000"/>
                  </a:schemeClr>
                </a:solidFill>
              </a:rPr>
              <a:t> </a:t>
            </a:r>
            <a:r>
              <a:rPr lang="en-US" dirty="0" err="1">
                <a:solidFill>
                  <a:schemeClr val="accent4">
                    <a:lumMod val="75000"/>
                    <a:lumOff val="25000"/>
                  </a:schemeClr>
                </a:solidFill>
              </a:rPr>
              <a:t>hàng</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chen</a:t>
            </a:r>
            <a:r>
              <a:rPr lang="en-US" dirty="0">
                <a:solidFill>
                  <a:schemeClr val="accent4">
                    <a:lumMod val="75000"/>
                    <a:lumOff val="25000"/>
                  </a:schemeClr>
                </a:solidFill>
              </a:rPr>
              <a:t> </a:t>
            </a:r>
            <a:r>
              <a:rPr lang="en-US" dirty="0" err="1">
                <a:solidFill>
                  <a:schemeClr val="accent4">
                    <a:lumMod val="75000"/>
                    <a:lumOff val="25000"/>
                  </a:schemeClr>
                </a:solidFill>
              </a:rPr>
              <a:t>lấn</a:t>
            </a:r>
            <a:r>
              <a:rPr lang="en-US" dirty="0">
                <a:solidFill>
                  <a:schemeClr val="accent4">
                    <a:lumMod val="75000"/>
                    <a:lumOff val="25000"/>
                  </a:schemeClr>
                </a:solidFill>
              </a:rPr>
              <a:t> </a:t>
            </a:r>
            <a:r>
              <a:rPr lang="en-US" dirty="0" err="1">
                <a:solidFill>
                  <a:schemeClr val="accent4">
                    <a:lumMod val="75000"/>
                    <a:lumOff val="25000"/>
                  </a:schemeClr>
                </a:solidFill>
              </a:rPr>
              <a:t>xô</a:t>
            </a:r>
            <a:r>
              <a:rPr lang="en-US" dirty="0">
                <a:solidFill>
                  <a:schemeClr val="accent4">
                    <a:lumMod val="75000"/>
                    <a:lumOff val="25000"/>
                  </a:schemeClr>
                </a:solidFill>
              </a:rPr>
              <a:t> </a:t>
            </a:r>
            <a:r>
              <a:rPr lang="en-US" dirty="0" err="1">
                <a:solidFill>
                  <a:schemeClr val="accent4">
                    <a:lumMod val="75000"/>
                    <a:lumOff val="25000"/>
                  </a:schemeClr>
                </a:solidFill>
              </a:rPr>
              <a:t>đẩy</a:t>
            </a:r>
            <a:r>
              <a:rPr lang="en-US" dirty="0">
                <a:solidFill>
                  <a:schemeClr val="accent4">
                    <a:lumMod val="75000"/>
                    <a:lumOff val="25000"/>
                  </a:schemeClr>
                </a:solidFill>
              </a:rPr>
              <a:t>, </a:t>
            </a:r>
            <a:r>
              <a:rPr lang="en-US" dirty="0" err="1">
                <a:solidFill>
                  <a:schemeClr val="accent4">
                    <a:lumMod val="75000"/>
                    <a:lumOff val="25000"/>
                  </a:schemeClr>
                </a:solidFill>
              </a:rPr>
              <a:t>gây</a:t>
            </a:r>
            <a:r>
              <a:rPr lang="en-US" dirty="0">
                <a:solidFill>
                  <a:schemeClr val="accent4">
                    <a:lumMod val="75000"/>
                    <a:lumOff val="25000"/>
                  </a:schemeClr>
                </a:solidFill>
              </a:rPr>
              <a:t> </a:t>
            </a:r>
            <a:r>
              <a:rPr lang="en-US" dirty="0" err="1">
                <a:solidFill>
                  <a:schemeClr val="accent4">
                    <a:lumMod val="75000"/>
                    <a:lumOff val="25000"/>
                  </a:schemeClr>
                </a:solidFill>
              </a:rPr>
              <a:t>ồn</a:t>
            </a:r>
            <a:r>
              <a:rPr lang="en-US" dirty="0">
                <a:solidFill>
                  <a:schemeClr val="accent4">
                    <a:lumMod val="75000"/>
                    <a:lumOff val="25000"/>
                  </a:schemeClr>
                </a:solidFill>
              </a:rPr>
              <a:t> </a:t>
            </a:r>
            <a:r>
              <a:rPr lang="en-US" dirty="0" err="1">
                <a:solidFill>
                  <a:schemeClr val="accent4">
                    <a:lumMod val="75000"/>
                    <a:lumOff val="25000"/>
                  </a:schemeClr>
                </a:solidFill>
              </a:rPr>
              <a:t>ào</a:t>
            </a:r>
            <a:r>
              <a:rPr lang="en-US" dirty="0">
                <a:solidFill>
                  <a:schemeClr val="accent4">
                    <a:lumMod val="75000"/>
                    <a:lumOff val="25000"/>
                  </a:schemeClr>
                </a:solidFill>
              </a:rPr>
              <a:t> </a:t>
            </a:r>
            <a:r>
              <a:rPr lang="en-US" dirty="0" err="1">
                <a:solidFill>
                  <a:schemeClr val="accent4">
                    <a:lumMod val="75000"/>
                    <a:lumOff val="25000"/>
                  </a:schemeClr>
                </a:solidFill>
              </a:rPr>
              <a:t>mất</a:t>
            </a:r>
            <a:r>
              <a:rPr lang="en-US" dirty="0">
                <a:solidFill>
                  <a:schemeClr val="accent4">
                    <a:lumMod val="75000"/>
                    <a:lumOff val="25000"/>
                  </a:schemeClr>
                </a:solidFill>
              </a:rPr>
              <a:t> </a:t>
            </a:r>
            <a:r>
              <a:rPr lang="en-US" dirty="0" err="1">
                <a:solidFill>
                  <a:schemeClr val="accent4">
                    <a:lumMod val="75000"/>
                    <a:lumOff val="25000"/>
                  </a:schemeClr>
                </a:solidFill>
              </a:rPr>
              <a:t>trật</a:t>
            </a:r>
            <a:r>
              <a:rPr lang="en-US" dirty="0">
                <a:solidFill>
                  <a:schemeClr val="accent4">
                    <a:lumMod val="75000"/>
                    <a:lumOff val="25000"/>
                  </a:schemeClr>
                </a:solidFill>
              </a:rPr>
              <a:t> </a:t>
            </a:r>
            <a:r>
              <a:rPr lang="en-US" dirty="0" err="1">
                <a:solidFill>
                  <a:schemeClr val="accent4">
                    <a:lumMod val="75000"/>
                    <a:lumOff val="25000"/>
                  </a:schemeClr>
                </a:solidFill>
              </a:rPr>
              <a:t>tự</a:t>
            </a:r>
            <a:r>
              <a:rPr lang="en-US" dirty="0">
                <a:solidFill>
                  <a:schemeClr val="accent4">
                    <a:lumMod val="75000"/>
                    <a:lumOff val="25000"/>
                  </a:schemeClr>
                </a:solidFill>
              </a:rPr>
              <a:t>, </a:t>
            </a:r>
            <a:r>
              <a:rPr lang="en-US" dirty="0" err="1">
                <a:solidFill>
                  <a:schemeClr val="accent4">
                    <a:lumMod val="75000"/>
                    <a:lumOff val="25000"/>
                  </a:schemeClr>
                </a:solidFill>
              </a:rPr>
              <a:t>để</a:t>
            </a:r>
            <a:r>
              <a:rPr lang="en-US" dirty="0">
                <a:solidFill>
                  <a:schemeClr val="accent4">
                    <a:lumMod val="75000"/>
                    <a:lumOff val="25000"/>
                  </a:schemeClr>
                </a:solidFill>
              </a:rPr>
              <a:t> </a:t>
            </a:r>
            <a:r>
              <a:rPr lang="en-US" dirty="0" err="1">
                <a:solidFill>
                  <a:schemeClr val="accent4">
                    <a:lumMod val="75000"/>
                    <a:lumOff val="25000"/>
                  </a:schemeClr>
                </a:solidFill>
              </a:rPr>
              <a:t>dép</a:t>
            </a:r>
            <a:r>
              <a:rPr lang="en-US" dirty="0">
                <a:solidFill>
                  <a:schemeClr val="accent4">
                    <a:lumMod val="75000"/>
                    <a:lumOff val="25000"/>
                  </a:schemeClr>
                </a:solidFill>
              </a:rPr>
              <a:t> </a:t>
            </a:r>
            <a:r>
              <a:rPr lang="en-US" dirty="0" err="1">
                <a:solidFill>
                  <a:schemeClr val="accent4">
                    <a:lumMod val="75000"/>
                    <a:lumOff val="25000"/>
                  </a:schemeClr>
                </a:solidFill>
              </a:rPr>
              <a:t>bên</a:t>
            </a:r>
            <a:r>
              <a:rPr lang="en-US" dirty="0">
                <a:solidFill>
                  <a:schemeClr val="accent4">
                    <a:lumMod val="75000"/>
                    <a:lumOff val="25000"/>
                  </a:schemeClr>
                </a:solidFill>
              </a:rPr>
              <a:t> </a:t>
            </a:r>
            <a:r>
              <a:rPr lang="en-US" dirty="0" err="1">
                <a:solidFill>
                  <a:schemeClr val="accent4">
                    <a:lumMod val="75000"/>
                    <a:lumOff val="25000"/>
                  </a:schemeClr>
                </a:solidFill>
              </a:rPr>
              <a:t>ngoài</a:t>
            </a:r>
            <a:r>
              <a:rPr lang="en-US" dirty="0">
                <a:solidFill>
                  <a:schemeClr val="accent4">
                    <a:lumMod val="75000"/>
                    <a:lumOff val="25000"/>
                  </a:schemeClr>
                </a:solidFill>
              </a:rPr>
              <a:t>, </a:t>
            </a:r>
            <a:r>
              <a:rPr lang="en-US" dirty="0" err="1">
                <a:solidFill>
                  <a:schemeClr val="accent4">
                    <a:lumMod val="75000"/>
                    <a:lumOff val="25000"/>
                  </a:schemeClr>
                </a:solidFill>
              </a:rPr>
              <a:t>tránh</a:t>
            </a:r>
            <a:r>
              <a:rPr lang="en-US" dirty="0">
                <a:solidFill>
                  <a:schemeClr val="accent4">
                    <a:lumMod val="75000"/>
                    <a:lumOff val="25000"/>
                  </a:schemeClr>
                </a:solidFill>
              </a:rPr>
              <a:t> </a:t>
            </a:r>
            <a:r>
              <a:rPr lang="en-US" dirty="0" err="1">
                <a:solidFill>
                  <a:schemeClr val="accent4">
                    <a:lumMod val="75000"/>
                    <a:lumOff val="25000"/>
                  </a:schemeClr>
                </a:solidFill>
              </a:rPr>
              <a:t>bụi</a:t>
            </a:r>
            <a:r>
              <a:rPr lang="en-US" dirty="0">
                <a:solidFill>
                  <a:schemeClr val="accent4">
                    <a:lumMod val="75000"/>
                    <a:lumOff val="25000"/>
                  </a:schemeClr>
                </a:solidFill>
              </a:rPr>
              <a:t> </a:t>
            </a:r>
            <a:r>
              <a:rPr lang="en-US" dirty="0" err="1">
                <a:solidFill>
                  <a:schemeClr val="accent4">
                    <a:lumMod val="75000"/>
                    <a:lumOff val="25000"/>
                  </a:schemeClr>
                </a:solidFill>
              </a:rPr>
              <a:t>bẩn</a:t>
            </a:r>
            <a:r>
              <a:rPr lang="en-US" dirty="0">
                <a:solidFill>
                  <a:schemeClr val="accent4">
                    <a:lumMod val="75000"/>
                    <a:lumOff val="25000"/>
                  </a:schemeClr>
                </a:solidFill>
              </a:rPr>
              <a:t>. </a:t>
            </a:r>
            <a:r>
              <a:rPr lang="en-US" dirty="0" err="1">
                <a:solidFill>
                  <a:schemeClr val="accent4">
                    <a:lumMod val="75000"/>
                    <a:lumOff val="25000"/>
                  </a:schemeClr>
                </a:solidFill>
              </a:rPr>
              <a:t>Tuyệt</a:t>
            </a:r>
            <a:r>
              <a:rPr lang="en-US" dirty="0">
                <a:solidFill>
                  <a:schemeClr val="accent4">
                    <a:lumMod val="75000"/>
                    <a:lumOff val="25000"/>
                  </a:schemeClr>
                </a:solidFill>
              </a:rPr>
              <a:t> </a:t>
            </a:r>
            <a:r>
              <a:rPr lang="en-US" dirty="0" err="1">
                <a:solidFill>
                  <a:schemeClr val="accent4">
                    <a:lumMod val="75000"/>
                    <a:lumOff val="25000"/>
                  </a:schemeClr>
                </a:solidFill>
              </a:rPr>
              <a:t>đối</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đem</a:t>
            </a:r>
            <a:r>
              <a:rPr lang="en-US" dirty="0">
                <a:solidFill>
                  <a:schemeClr val="accent4">
                    <a:lumMod val="75000"/>
                    <a:lumOff val="25000"/>
                  </a:schemeClr>
                </a:solidFill>
              </a:rPr>
              <a:t> </a:t>
            </a:r>
            <a:r>
              <a:rPr lang="en-US" dirty="0" err="1">
                <a:solidFill>
                  <a:schemeClr val="accent4">
                    <a:lumMod val="75000"/>
                    <a:lumOff val="25000"/>
                  </a:schemeClr>
                </a:solidFill>
              </a:rPr>
              <a:t>bánh</a:t>
            </a:r>
            <a:r>
              <a:rPr lang="en-US" dirty="0">
                <a:solidFill>
                  <a:schemeClr val="accent4">
                    <a:lumMod val="75000"/>
                    <a:lumOff val="25000"/>
                  </a:schemeClr>
                </a:solidFill>
              </a:rPr>
              <a:t> </a:t>
            </a:r>
            <a:r>
              <a:rPr lang="en-US" dirty="0" err="1">
                <a:solidFill>
                  <a:schemeClr val="accent4">
                    <a:lumMod val="75000"/>
                    <a:lumOff val="25000"/>
                  </a:schemeClr>
                </a:solidFill>
              </a:rPr>
              <a:t>kẹo</a:t>
            </a:r>
            <a:r>
              <a:rPr lang="en-US" dirty="0">
                <a:solidFill>
                  <a:schemeClr val="accent4">
                    <a:lumMod val="75000"/>
                    <a:lumOff val="25000"/>
                  </a:schemeClr>
                </a:solidFill>
              </a:rPr>
              <a:t>, </a:t>
            </a:r>
            <a:r>
              <a:rPr lang="en-US" dirty="0" err="1">
                <a:solidFill>
                  <a:schemeClr val="accent4">
                    <a:lumMod val="75000"/>
                    <a:lumOff val="25000"/>
                  </a:schemeClr>
                </a:solidFill>
              </a:rPr>
              <a:t>nước</a:t>
            </a:r>
            <a:r>
              <a:rPr lang="en-US" dirty="0">
                <a:solidFill>
                  <a:schemeClr val="accent4">
                    <a:lumMod val="75000"/>
                    <a:lumOff val="25000"/>
                  </a:schemeClr>
                </a:solidFill>
              </a:rPr>
              <a:t> </a:t>
            </a:r>
            <a:r>
              <a:rPr lang="en-US" dirty="0" err="1">
                <a:solidFill>
                  <a:schemeClr val="accent4">
                    <a:lumMod val="75000"/>
                    <a:lumOff val="25000"/>
                  </a:schemeClr>
                </a:solidFill>
              </a:rPr>
              <a:t>uống</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học</a:t>
            </a:r>
            <a:r>
              <a:rPr lang="en-US" dirty="0">
                <a:solidFill>
                  <a:schemeClr val="accent4">
                    <a:lumMod val="75000"/>
                    <a:lumOff val="25000"/>
                  </a:schemeClr>
                </a:solidFill>
              </a:rPr>
              <a:t> </a:t>
            </a:r>
            <a:r>
              <a:rPr lang="en-US" dirty="0" err="1">
                <a:solidFill>
                  <a:schemeClr val="accent4">
                    <a:lumMod val="75000"/>
                    <a:lumOff val="25000"/>
                  </a:schemeClr>
                </a:solidFill>
              </a:rPr>
              <a:t>Tiếng</a:t>
            </a:r>
            <a:r>
              <a:rPr lang="en-US" dirty="0">
                <a:solidFill>
                  <a:schemeClr val="accent4">
                    <a:lumMod val="75000"/>
                    <a:lumOff val="25000"/>
                  </a:schemeClr>
                </a:solidFill>
              </a:rPr>
              <a:t> </a:t>
            </a:r>
            <a:r>
              <a:rPr lang="en-US" dirty="0" err="1">
                <a:solidFill>
                  <a:schemeClr val="accent4">
                    <a:lumMod val="75000"/>
                    <a:lumOff val="25000"/>
                  </a:schemeClr>
                </a:solidFill>
              </a:rPr>
              <a:t>Anh</a:t>
            </a:r>
            <a:endParaRPr lang="en-US" dirty="0">
              <a:solidFill>
                <a:schemeClr val="accent4">
                  <a:lumMod val="75000"/>
                  <a:lumOff val="25000"/>
                </a:schemeClr>
              </a:solidFill>
            </a:endParaRPr>
          </a:p>
          <a:p>
            <a:pPr algn="just"/>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ngồi</a:t>
            </a:r>
            <a:r>
              <a:rPr lang="en-US" dirty="0">
                <a:solidFill>
                  <a:schemeClr val="accent4">
                    <a:lumMod val="75000"/>
                    <a:lumOff val="25000"/>
                  </a:schemeClr>
                </a:solidFill>
              </a:rPr>
              <a:t> </a:t>
            </a:r>
            <a:r>
              <a:rPr lang="en-US" dirty="0" err="1">
                <a:solidFill>
                  <a:schemeClr val="accent4">
                    <a:lumMod val="75000"/>
                    <a:lumOff val="25000"/>
                  </a:schemeClr>
                </a:solidFill>
              </a:rPr>
              <a:t>sai</a:t>
            </a:r>
            <a:r>
              <a:rPr lang="en-US" dirty="0">
                <a:solidFill>
                  <a:schemeClr val="accent4">
                    <a:lumMod val="75000"/>
                    <a:lumOff val="25000"/>
                  </a:schemeClr>
                </a:solidFill>
              </a:rPr>
              <a:t> </a:t>
            </a:r>
            <a:r>
              <a:rPr lang="en-US" dirty="0" err="1">
                <a:solidFill>
                  <a:schemeClr val="accent4">
                    <a:lumMod val="75000"/>
                    <a:lumOff val="25000"/>
                  </a:schemeClr>
                </a:solidFill>
              </a:rPr>
              <a:t>hoặc</a:t>
            </a:r>
            <a:r>
              <a:rPr lang="en-US" dirty="0">
                <a:solidFill>
                  <a:schemeClr val="accent4">
                    <a:lumMod val="75000"/>
                    <a:lumOff val="25000"/>
                  </a:schemeClr>
                </a:solidFill>
              </a:rPr>
              <a:t> </a:t>
            </a:r>
            <a:r>
              <a:rPr lang="en-US" dirty="0" err="1">
                <a:solidFill>
                  <a:schemeClr val="accent4">
                    <a:lumMod val="75000"/>
                    <a:lumOff val="25000"/>
                  </a:schemeClr>
                </a:solidFill>
              </a:rPr>
              <a:t>ra</a:t>
            </a:r>
            <a:r>
              <a:rPr lang="en-US" dirty="0">
                <a:solidFill>
                  <a:schemeClr val="accent4">
                    <a:lumMod val="75000"/>
                    <a:lumOff val="25000"/>
                  </a:schemeClr>
                </a:solidFill>
              </a:rPr>
              <a:t> </a:t>
            </a:r>
            <a:r>
              <a:rPr lang="en-US" dirty="0" err="1">
                <a:solidFill>
                  <a:schemeClr val="accent4">
                    <a:lumMod val="75000"/>
                    <a:lumOff val="25000"/>
                  </a:schemeClr>
                </a:solidFill>
              </a:rPr>
              <a:t>khỏi</a:t>
            </a:r>
            <a:r>
              <a:rPr lang="en-US" dirty="0">
                <a:solidFill>
                  <a:schemeClr val="accent4">
                    <a:lumMod val="75000"/>
                    <a:lumOff val="25000"/>
                  </a:schemeClr>
                </a:solidFill>
              </a:rPr>
              <a:t> </a:t>
            </a:r>
            <a:r>
              <a:rPr lang="en-US" dirty="0" err="1">
                <a:solidFill>
                  <a:schemeClr val="accent4">
                    <a:lumMod val="75000"/>
                    <a:lumOff val="25000"/>
                  </a:schemeClr>
                </a:solidFill>
              </a:rPr>
              <a:t>vị</a:t>
            </a:r>
            <a:r>
              <a:rPr lang="en-US" dirty="0">
                <a:solidFill>
                  <a:schemeClr val="accent4">
                    <a:lumMod val="75000"/>
                    <a:lumOff val="25000"/>
                  </a:schemeClr>
                </a:solidFill>
              </a:rPr>
              <a:t> </a:t>
            </a:r>
            <a:r>
              <a:rPr lang="en-US" dirty="0" err="1">
                <a:solidFill>
                  <a:schemeClr val="accent4">
                    <a:lumMod val="75000"/>
                    <a:lumOff val="25000"/>
                  </a:schemeClr>
                </a:solidFill>
              </a:rPr>
              <a:t>trí</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phân</a:t>
            </a:r>
            <a:r>
              <a:rPr lang="en-US" dirty="0">
                <a:solidFill>
                  <a:schemeClr val="accent4">
                    <a:lumMod val="75000"/>
                    <a:lumOff val="25000"/>
                  </a:schemeClr>
                </a:solidFill>
              </a:rPr>
              <a:t> </a:t>
            </a:r>
            <a:r>
              <a:rPr lang="en-US" dirty="0" err="1">
                <a:solidFill>
                  <a:schemeClr val="accent4">
                    <a:lumMod val="75000"/>
                    <a:lumOff val="25000"/>
                  </a:schemeClr>
                </a:solidFill>
              </a:rPr>
              <a:t>công</a:t>
            </a:r>
            <a:r>
              <a:rPr lang="en-US" dirty="0">
                <a:solidFill>
                  <a:schemeClr val="accent4">
                    <a:lumMod val="75000"/>
                    <a:lumOff val="25000"/>
                  </a:schemeClr>
                </a:solidFill>
              </a:rPr>
              <a:t> </a:t>
            </a:r>
            <a:r>
              <a:rPr lang="en-US" dirty="0" err="1">
                <a:solidFill>
                  <a:schemeClr val="accent4">
                    <a:lumMod val="75000"/>
                    <a:lumOff val="25000"/>
                  </a:schemeClr>
                </a:solidFill>
              </a:rPr>
              <a:t>khi</a:t>
            </a:r>
            <a:r>
              <a:rPr lang="en-US" dirty="0">
                <a:solidFill>
                  <a:schemeClr val="accent4">
                    <a:lumMod val="75000"/>
                    <a:lumOff val="25000"/>
                  </a:schemeClr>
                </a:solidFill>
              </a:rPr>
              <a:t> </a:t>
            </a:r>
            <a:r>
              <a:rPr lang="en-US" dirty="0" err="1">
                <a:solidFill>
                  <a:schemeClr val="accent4">
                    <a:lumMod val="75000"/>
                    <a:lumOff val="25000"/>
                  </a:schemeClr>
                </a:solidFill>
              </a:rPr>
              <a:t>chưa</a:t>
            </a:r>
            <a:r>
              <a:rPr lang="en-US" dirty="0">
                <a:solidFill>
                  <a:schemeClr val="accent4">
                    <a:lumMod val="75000"/>
                    <a:lumOff val="25000"/>
                  </a:schemeClr>
                </a:solidFill>
              </a:rPr>
              <a:t> </a:t>
            </a:r>
            <a:r>
              <a:rPr lang="en-US" dirty="0" err="1">
                <a:solidFill>
                  <a:schemeClr val="accent4">
                    <a:lumMod val="75000"/>
                    <a:lumOff val="25000"/>
                  </a:schemeClr>
                </a:solidFill>
              </a:rPr>
              <a:t>có</a:t>
            </a:r>
            <a:r>
              <a:rPr lang="en-US" dirty="0">
                <a:solidFill>
                  <a:schemeClr val="accent4">
                    <a:lumMod val="75000"/>
                    <a:lumOff val="25000"/>
                  </a:schemeClr>
                </a:solidFill>
              </a:rPr>
              <a:t> </a:t>
            </a:r>
            <a:r>
              <a:rPr lang="en-US" dirty="0" err="1">
                <a:solidFill>
                  <a:schemeClr val="accent4">
                    <a:lumMod val="75000"/>
                    <a:lumOff val="25000"/>
                  </a:schemeClr>
                </a:solidFill>
              </a:rPr>
              <a:t>sự</a:t>
            </a:r>
            <a:r>
              <a:rPr lang="en-US" dirty="0">
                <a:solidFill>
                  <a:schemeClr val="accent4">
                    <a:lumMod val="75000"/>
                    <a:lumOff val="25000"/>
                  </a:schemeClr>
                </a:solidFill>
              </a:rPr>
              <a:t> </a:t>
            </a:r>
            <a:r>
              <a:rPr lang="en-US" dirty="0" err="1">
                <a:solidFill>
                  <a:schemeClr val="accent4">
                    <a:lumMod val="75000"/>
                    <a:lumOff val="25000"/>
                  </a:schemeClr>
                </a:solidFill>
              </a:rPr>
              <a:t>đồng</a:t>
            </a:r>
            <a:r>
              <a:rPr lang="en-US" dirty="0">
                <a:solidFill>
                  <a:schemeClr val="accent4">
                    <a:lumMod val="75000"/>
                    <a:lumOff val="25000"/>
                  </a:schemeClr>
                </a:solidFill>
              </a:rPr>
              <a:t> ý </a:t>
            </a:r>
            <a:r>
              <a:rPr lang="en-US" dirty="0" err="1">
                <a:solidFill>
                  <a:schemeClr val="accent4">
                    <a:lumMod val="75000"/>
                    <a:lumOff val="25000"/>
                  </a:schemeClr>
                </a:solidFill>
              </a:rPr>
              <a:t>của</a:t>
            </a:r>
            <a:r>
              <a:rPr lang="en-US" dirty="0">
                <a:solidFill>
                  <a:schemeClr val="accent4">
                    <a:lumMod val="75000"/>
                    <a:lumOff val="25000"/>
                  </a:schemeClr>
                </a:solidFill>
              </a:rPr>
              <a:t> </a:t>
            </a:r>
            <a:r>
              <a:rPr lang="en-US" dirty="0" err="1">
                <a:solidFill>
                  <a:schemeClr val="accent4">
                    <a:lumMod val="75000"/>
                    <a:lumOff val="25000"/>
                  </a:schemeClr>
                </a:solidFill>
              </a:rPr>
              <a:t>giáo</a:t>
            </a:r>
            <a:r>
              <a:rPr lang="en-US" dirty="0">
                <a:solidFill>
                  <a:schemeClr val="accent4">
                    <a:lumMod val="75000"/>
                    <a:lumOff val="25000"/>
                  </a:schemeClr>
                </a:solidFill>
              </a:rPr>
              <a:t> </a:t>
            </a:r>
            <a:r>
              <a:rPr lang="en-US" dirty="0" err="1">
                <a:solidFill>
                  <a:schemeClr val="accent4">
                    <a:lumMod val="75000"/>
                    <a:lumOff val="25000"/>
                  </a:schemeClr>
                </a:solidFill>
              </a:rPr>
              <a:t>viên</a:t>
            </a:r>
            <a:r>
              <a:rPr lang="en-US" dirty="0">
                <a:solidFill>
                  <a:schemeClr val="accent4">
                    <a:lumMod val="75000"/>
                    <a:lumOff val="25000"/>
                  </a:schemeClr>
                </a:solidFill>
              </a:rPr>
              <a:t>.</a:t>
            </a:r>
          </a:p>
          <a:p>
            <a:pPr algn="just"/>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dùng</a:t>
            </a:r>
            <a:r>
              <a:rPr lang="en-US" dirty="0">
                <a:solidFill>
                  <a:schemeClr val="accent4">
                    <a:lumMod val="75000"/>
                    <a:lumOff val="25000"/>
                  </a:schemeClr>
                </a:solidFill>
              </a:rPr>
              <a:t> </a:t>
            </a:r>
            <a:r>
              <a:rPr lang="en-US" dirty="0" err="1">
                <a:solidFill>
                  <a:schemeClr val="accent4">
                    <a:lumMod val="75000"/>
                    <a:lumOff val="25000"/>
                  </a:schemeClr>
                </a:solidFill>
              </a:rPr>
              <a:t>bất</a:t>
            </a:r>
            <a:r>
              <a:rPr lang="en-US" dirty="0">
                <a:solidFill>
                  <a:schemeClr val="accent4">
                    <a:lumMod val="75000"/>
                    <a:lumOff val="25000"/>
                  </a:schemeClr>
                </a:solidFill>
              </a:rPr>
              <a:t> </a:t>
            </a:r>
            <a:r>
              <a:rPr lang="en-US" dirty="0" err="1">
                <a:solidFill>
                  <a:schemeClr val="accent4">
                    <a:lumMod val="75000"/>
                    <a:lumOff val="25000"/>
                  </a:schemeClr>
                </a:solidFill>
              </a:rPr>
              <a:t>cứ</a:t>
            </a:r>
            <a:r>
              <a:rPr lang="en-US" dirty="0">
                <a:solidFill>
                  <a:schemeClr val="accent4">
                    <a:lumMod val="75000"/>
                    <a:lumOff val="25000"/>
                  </a:schemeClr>
                </a:solidFill>
              </a:rPr>
              <a:t> </a:t>
            </a:r>
            <a:r>
              <a:rPr lang="en-US" dirty="0" err="1">
                <a:solidFill>
                  <a:schemeClr val="accent4">
                    <a:lumMod val="75000"/>
                    <a:lumOff val="25000"/>
                  </a:schemeClr>
                </a:solidFill>
              </a:rPr>
              <a:t>vật</a:t>
            </a:r>
            <a:r>
              <a:rPr lang="en-US" dirty="0">
                <a:solidFill>
                  <a:schemeClr val="accent4">
                    <a:lumMod val="75000"/>
                    <a:lumOff val="25000"/>
                  </a:schemeClr>
                </a:solidFill>
              </a:rPr>
              <a:t> </a:t>
            </a:r>
            <a:r>
              <a:rPr lang="en-US" dirty="0" err="1">
                <a:solidFill>
                  <a:schemeClr val="accent4">
                    <a:lumMod val="75000"/>
                    <a:lumOff val="25000"/>
                  </a:schemeClr>
                </a:solidFill>
              </a:rPr>
              <a:t>gì</a:t>
            </a:r>
            <a:r>
              <a:rPr lang="en-US" dirty="0">
                <a:solidFill>
                  <a:schemeClr val="accent4">
                    <a:lumMod val="75000"/>
                    <a:lumOff val="25000"/>
                  </a:schemeClr>
                </a:solidFill>
              </a:rPr>
              <a:t> </a:t>
            </a:r>
            <a:r>
              <a:rPr lang="en-US" dirty="0" err="1">
                <a:solidFill>
                  <a:schemeClr val="accent4">
                    <a:lumMod val="75000"/>
                    <a:lumOff val="25000"/>
                  </a:schemeClr>
                </a:solidFill>
              </a:rPr>
              <a:t>chạm</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bộ</a:t>
            </a:r>
            <a:r>
              <a:rPr lang="en-US" dirty="0">
                <a:solidFill>
                  <a:schemeClr val="accent4">
                    <a:lumMod val="75000"/>
                    <a:lumOff val="25000"/>
                  </a:schemeClr>
                </a:solidFill>
              </a:rPr>
              <a:t> </a:t>
            </a:r>
            <a:r>
              <a:rPr lang="en-US" dirty="0" err="1">
                <a:solidFill>
                  <a:schemeClr val="accent4">
                    <a:lumMod val="75000"/>
                    <a:lumOff val="25000"/>
                  </a:schemeClr>
                </a:solidFill>
              </a:rPr>
              <a:t>phận</a:t>
            </a:r>
            <a:r>
              <a:rPr lang="en-US" dirty="0">
                <a:solidFill>
                  <a:schemeClr val="accent4">
                    <a:lumMod val="75000"/>
                    <a:lumOff val="25000"/>
                  </a:schemeClr>
                </a:solidFill>
              </a:rPr>
              <a:t> </a:t>
            </a:r>
            <a:r>
              <a:rPr lang="en-US" dirty="0" err="1">
                <a:solidFill>
                  <a:schemeClr val="accent4">
                    <a:lumMod val="75000"/>
                    <a:lumOff val="25000"/>
                  </a:schemeClr>
                </a:solidFill>
              </a:rPr>
              <a:t>của</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lấy</a:t>
            </a:r>
            <a:r>
              <a:rPr lang="en-US" dirty="0">
                <a:solidFill>
                  <a:schemeClr val="accent4">
                    <a:lumMod val="75000"/>
                    <a:lumOff val="25000"/>
                  </a:schemeClr>
                </a:solidFill>
              </a:rPr>
              <a:t> </a:t>
            </a:r>
            <a:r>
              <a:rPr lang="en-US" dirty="0" err="1">
                <a:solidFill>
                  <a:schemeClr val="accent4">
                    <a:lumMod val="75000"/>
                    <a:lumOff val="25000"/>
                  </a:schemeClr>
                </a:solidFill>
              </a:rPr>
              <a:t>tay</a:t>
            </a:r>
            <a:r>
              <a:rPr lang="en-US" dirty="0">
                <a:solidFill>
                  <a:schemeClr val="accent4">
                    <a:lumMod val="75000"/>
                    <a:lumOff val="25000"/>
                  </a:schemeClr>
                </a:solidFill>
              </a:rPr>
              <a:t> </a:t>
            </a:r>
            <a:r>
              <a:rPr lang="en-US" dirty="0" err="1">
                <a:solidFill>
                  <a:schemeClr val="accent4">
                    <a:lumMod val="75000"/>
                    <a:lumOff val="25000"/>
                  </a:schemeClr>
                </a:solidFill>
              </a:rPr>
              <a:t>trỏ</a:t>
            </a:r>
            <a:r>
              <a:rPr lang="en-US" dirty="0">
                <a:solidFill>
                  <a:schemeClr val="accent4">
                    <a:lumMod val="75000"/>
                    <a:lumOff val="25000"/>
                  </a:schemeClr>
                </a:solidFill>
              </a:rPr>
              <a:t> </a:t>
            </a:r>
            <a:r>
              <a:rPr lang="en-US" dirty="0" err="1">
                <a:solidFill>
                  <a:schemeClr val="accent4">
                    <a:lumMod val="75000"/>
                    <a:lumOff val="25000"/>
                  </a:schemeClr>
                </a:solidFill>
              </a:rPr>
              <a:t>trực</a:t>
            </a:r>
            <a:r>
              <a:rPr lang="en-US" dirty="0">
                <a:solidFill>
                  <a:schemeClr val="accent4">
                    <a:lumMod val="75000"/>
                    <a:lumOff val="25000"/>
                  </a:schemeClr>
                </a:solidFill>
              </a:rPr>
              <a:t> </a:t>
            </a:r>
            <a:r>
              <a:rPr lang="en-US" dirty="0" err="1">
                <a:solidFill>
                  <a:schemeClr val="accent4">
                    <a:lumMod val="75000"/>
                    <a:lumOff val="25000"/>
                  </a:schemeClr>
                </a:solidFill>
              </a:rPr>
              <a:t>tiếp</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bề</a:t>
            </a:r>
            <a:r>
              <a:rPr lang="en-US" dirty="0">
                <a:solidFill>
                  <a:schemeClr val="accent4">
                    <a:lumMod val="75000"/>
                    <a:lumOff val="25000"/>
                  </a:schemeClr>
                </a:solidFill>
              </a:rPr>
              <a:t> </a:t>
            </a:r>
            <a:r>
              <a:rPr lang="en-US" dirty="0" err="1">
                <a:solidFill>
                  <a:schemeClr val="accent4">
                    <a:lumMod val="75000"/>
                    <a:lumOff val="25000"/>
                  </a:schemeClr>
                </a:solidFill>
              </a:rPr>
              <a:t>mặt</a:t>
            </a:r>
            <a:r>
              <a:rPr lang="en-US" dirty="0">
                <a:solidFill>
                  <a:schemeClr val="accent4">
                    <a:lumMod val="75000"/>
                    <a:lumOff val="25000"/>
                  </a:schemeClr>
                </a:solidFill>
              </a:rPr>
              <a:t> </a:t>
            </a:r>
            <a:r>
              <a:rPr lang="en-US" dirty="0" err="1">
                <a:solidFill>
                  <a:schemeClr val="accent4">
                    <a:lumMod val="75000"/>
                    <a:lumOff val="25000"/>
                  </a:schemeClr>
                </a:solidFill>
              </a:rPr>
              <a:t>màn</a:t>
            </a:r>
            <a:r>
              <a:rPr lang="en-US" dirty="0">
                <a:solidFill>
                  <a:schemeClr val="accent4">
                    <a:lumMod val="75000"/>
                    <a:lumOff val="25000"/>
                  </a:schemeClr>
                </a:solidFill>
              </a:rPr>
              <a:t> </a:t>
            </a:r>
            <a:r>
              <a:rPr lang="en-US" dirty="0" err="1">
                <a:solidFill>
                  <a:schemeClr val="accent4">
                    <a:lumMod val="75000"/>
                    <a:lumOff val="25000"/>
                  </a:schemeClr>
                </a:solidFill>
              </a:rPr>
              <a:t>hình</a:t>
            </a:r>
            <a:r>
              <a:rPr lang="en-US" dirty="0">
                <a:solidFill>
                  <a:schemeClr val="accent4">
                    <a:lumMod val="75000"/>
                    <a:lumOff val="25000"/>
                  </a:schemeClr>
                </a:solidFill>
              </a:rPr>
              <a:t> </a:t>
            </a:r>
            <a:r>
              <a:rPr lang="en-US" dirty="0" err="1">
                <a:solidFill>
                  <a:schemeClr val="accent4">
                    <a:lumMod val="75000"/>
                    <a:lumOff val="25000"/>
                  </a:schemeClr>
                </a:solidFill>
              </a:rPr>
              <a:t>và</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bộ</a:t>
            </a:r>
            <a:r>
              <a:rPr lang="en-US" dirty="0">
                <a:solidFill>
                  <a:schemeClr val="accent4">
                    <a:lumMod val="75000"/>
                    <a:lumOff val="25000"/>
                  </a:schemeClr>
                </a:solidFill>
              </a:rPr>
              <a:t> </a:t>
            </a:r>
            <a:r>
              <a:rPr lang="en-US" dirty="0" err="1">
                <a:solidFill>
                  <a:schemeClr val="accent4">
                    <a:lumMod val="75000"/>
                    <a:lumOff val="25000"/>
                  </a:schemeClr>
                </a:solidFill>
              </a:rPr>
              <a:t>phận</a:t>
            </a:r>
            <a:r>
              <a:rPr lang="en-US" dirty="0">
                <a:solidFill>
                  <a:schemeClr val="accent4">
                    <a:lumMod val="75000"/>
                    <a:lumOff val="25000"/>
                  </a:schemeClr>
                </a:solidFill>
              </a:rPr>
              <a:t> </a:t>
            </a:r>
            <a:r>
              <a:rPr lang="en-US" dirty="0" err="1">
                <a:solidFill>
                  <a:schemeClr val="accent4">
                    <a:lumMod val="75000"/>
                    <a:lumOff val="25000"/>
                  </a:schemeClr>
                </a:solidFill>
              </a:rPr>
              <a:t>của</a:t>
            </a:r>
            <a:r>
              <a:rPr lang="en-US" dirty="0">
                <a:solidFill>
                  <a:schemeClr val="accent4">
                    <a:lumMod val="75000"/>
                    <a:lumOff val="25000"/>
                  </a:schemeClr>
                </a:solidFill>
              </a:rPr>
              <a:t> CPU, </a:t>
            </a:r>
            <a:r>
              <a:rPr lang="en-US" dirty="0" err="1">
                <a:solidFill>
                  <a:schemeClr val="accent4">
                    <a:lumMod val="75000"/>
                    <a:lumOff val="25000"/>
                  </a:schemeClr>
                </a:solidFill>
              </a:rPr>
              <a:t>trừ</a:t>
            </a:r>
            <a:r>
              <a:rPr lang="en-US" dirty="0">
                <a:solidFill>
                  <a:schemeClr val="accent4">
                    <a:lumMod val="75000"/>
                    <a:lumOff val="25000"/>
                  </a:schemeClr>
                </a:solidFill>
              </a:rPr>
              <a:t> </a:t>
            </a:r>
            <a:r>
              <a:rPr lang="en-US" dirty="0" err="1">
                <a:solidFill>
                  <a:schemeClr val="accent4">
                    <a:lumMod val="75000"/>
                    <a:lumOff val="25000"/>
                  </a:schemeClr>
                </a:solidFill>
              </a:rPr>
              <a:t>công</a:t>
            </a:r>
            <a:r>
              <a:rPr lang="en-US" dirty="0">
                <a:solidFill>
                  <a:schemeClr val="accent4">
                    <a:lumMod val="75000"/>
                    <a:lumOff val="25000"/>
                  </a:schemeClr>
                </a:solidFill>
              </a:rPr>
              <a:t> </a:t>
            </a:r>
            <a:r>
              <a:rPr lang="en-US" dirty="0" err="1">
                <a:solidFill>
                  <a:schemeClr val="accent4">
                    <a:lumMod val="75000"/>
                    <a:lumOff val="25000"/>
                  </a:schemeClr>
                </a:solidFill>
              </a:rPr>
              <a:t>tắc</a:t>
            </a:r>
            <a:r>
              <a:rPr lang="en-US" dirty="0">
                <a:solidFill>
                  <a:schemeClr val="accent4">
                    <a:lumMod val="75000"/>
                    <a:lumOff val="25000"/>
                  </a:schemeClr>
                </a:solidFill>
              </a:rPr>
              <a:t> </a:t>
            </a:r>
            <a:r>
              <a:rPr lang="en-US" dirty="0" err="1">
                <a:solidFill>
                  <a:schemeClr val="accent4">
                    <a:lumMod val="75000"/>
                    <a:lumOff val="25000"/>
                  </a:schemeClr>
                </a:solidFill>
              </a:rPr>
              <a:t>bật</a:t>
            </a:r>
            <a:r>
              <a:rPr lang="en-US" dirty="0">
                <a:solidFill>
                  <a:schemeClr val="accent4">
                    <a:lumMod val="75000"/>
                    <a:lumOff val="25000"/>
                  </a:schemeClr>
                </a:solidFill>
              </a:rPr>
              <a:t> </a:t>
            </a:r>
            <a:r>
              <a:rPr lang="en-US" dirty="0" err="1">
                <a:solidFill>
                  <a:schemeClr val="accent4">
                    <a:lumMod val="75000"/>
                    <a:lumOff val="25000"/>
                  </a:schemeClr>
                </a:solidFill>
              </a:rPr>
              <a:t>nguồn</a:t>
            </a:r>
            <a:r>
              <a:rPr lang="en-US" dirty="0">
                <a:solidFill>
                  <a:schemeClr val="accent4">
                    <a:lumMod val="75000"/>
                    <a:lumOff val="25000"/>
                  </a:schemeClr>
                </a:solidFill>
              </a:rPr>
              <a:t>, </a:t>
            </a:r>
            <a:r>
              <a:rPr lang="en-US" dirty="0" err="1">
                <a:solidFill>
                  <a:schemeClr val="accent4">
                    <a:lumMod val="75000"/>
                    <a:lumOff val="25000"/>
                  </a:schemeClr>
                </a:solidFill>
              </a:rPr>
              <a:t>bàn</a:t>
            </a:r>
            <a:r>
              <a:rPr lang="en-US" dirty="0">
                <a:solidFill>
                  <a:schemeClr val="accent4">
                    <a:lumMod val="75000"/>
                    <a:lumOff val="25000"/>
                  </a:schemeClr>
                </a:solidFill>
              </a:rPr>
              <a:t> </a:t>
            </a:r>
            <a:r>
              <a:rPr lang="en-US" dirty="0" err="1">
                <a:solidFill>
                  <a:schemeClr val="accent4">
                    <a:lumMod val="75000"/>
                    <a:lumOff val="25000"/>
                  </a:schemeClr>
                </a:solidFill>
              </a:rPr>
              <a:t>phím</a:t>
            </a:r>
            <a:r>
              <a:rPr lang="en-US" dirty="0">
                <a:solidFill>
                  <a:schemeClr val="accent4">
                    <a:lumMod val="75000"/>
                    <a:lumOff val="25000"/>
                  </a:schemeClr>
                </a:solidFill>
              </a:rPr>
              <a:t> </a:t>
            </a:r>
            <a:r>
              <a:rPr lang="en-US" dirty="0" err="1">
                <a:solidFill>
                  <a:schemeClr val="accent4">
                    <a:lumMod val="75000"/>
                    <a:lumOff val="25000"/>
                  </a:schemeClr>
                </a:solidFill>
              </a:rPr>
              <a:t>và</a:t>
            </a:r>
            <a:r>
              <a:rPr lang="en-US" dirty="0">
                <a:solidFill>
                  <a:schemeClr val="accent4">
                    <a:lumMod val="75000"/>
                    <a:lumOff val="25000"/>
                  </a:schemeClr>
                </a:solidFill>
              </a:rPr>
              <a:t> </a:t>
            </a:r>
            <a:r>
              <a:rPr lang="en-US" dirty="0" err="1">
                <a:solidFill>
                  <a:schemeClr val="accent4">
                    <a:lumMod val="75000"/>
                    <a:lumOff val="25000"/>
                  </a:schemeClr>
                </a:solidFill>
              </a:rPr>
              <a:t>chuột</a:t>
            </a:r>
            <a:r>
              <a:rPr lang="en-US" dirty="0">
                <a:solidFill>
                  <a:schemeClr val="accent4">
                    <a:lumMod val="75000"/>
                    <a:lumOff val="25000"/>
                  </a:schemeClr>
                </a:solidFill>
              </a:rPr>
              <a:t>.</a:t>
            </a:r>
          </a:p>
          <a:p>
            <a:pPr algn="just"/>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tự</a:t>
            </a:r>
            <a:r>
              <a:rPr lang="en-US" dirty="0">
                <a:solidFill>
                  <a:schemeClr val="accent4">
                    <a:lumMod val="75000"/>
                    <a:lumOff val="25000"/>
                  </a:schemeClr>
                </a:solidFill>
              </a:rPr>
              <a:t> ý </a:t>
            </a:r>
            <a:r>
              <a:rPr lang="en-US" dirty="0" err="1">
                <a:solidFill>
                  <a:schemeClr val="accent4">
                    <a:lumMod val="75000"/>
                    <a:lumOff val="25000"/>
                  </a:schemeClr>
                </a:solidFill>
              </a:rPr>
              <a:t>cắt</a:t>
            </a:r>
            <a:r>
              <a:rPr lang="en-US" dirty="0">
                <a:solidFill>
                  <a:schemeClr val="accent4">
                    <a:lumMod val="75000"/>
                    <a:lumOff val="25000"/>
                  </a:schemeClr>
                </a:solidFill>
              </a:rPr>
              <a:t> </a:t>
            </a:r>
            <a:r>
              <a:rPr lang="en-US" dirty="0" err="1">
                <a:solidFill>
                  <a:schemeClr val="accent4">
                    <a:lumMod val="75000"/>
                    <a:lumOff val="25000"/>
                  </a:schemeClr>
                </a:solidFill>
              </a:rPr>
              <a:t>xóa</a:t>
            </a:r>
            <a:r>
              <a:rPr lang="en-US" dirty="0">
                <a:solidFill>
                  <a:schemeClr val="accent4">
                    <a:lumMod val="75000"/>
                    <a:lumOff val="25000"/>
                  </a:schemeClr>
                </a:solidFill>
              </a:rPr>
              <a:t>, </a:t>
            </a:r>
            <a:r>
              <a:rPr lang="en-US" dirty="0" err="1">
                <a:solidFill>
                  <a:schemeClr val="accent4">
                    <a:lumMod val="75000"/>
                    <a:lumOff val="25000"/>
                  </a:schemeClr>
                </a:solidFill>
              </a:rPr>
              <a:t>tháo</a:t>
            </a:r>
            <a:r>
              <a:rPr lang="en-US" dirty="0">
                <a:solidFill>
                  <a:schemeClr val="accent4">
                    <a:lumMod val="75000"/>
                    <a:lumOff val="25000"/>
                  </a:schemeClr>
                </a:solidFill>
              </a:rPr>
              <a:t> </a:t>
            </a:r>
            <a:r>
              <a:rPr lang="en-US" dirty="0" err="1">
                <a:solidFill>
                  <a:schemeClr val="accent4">
                    <a:lumMod val="75000"/>
                    <a:lumOff val="25000"/>
                  </a:schemeClr>
                </a:solidFill>
              </a:rPr>
              <a:t>gỡ</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file, folders </a:t>
            </a:r>
            <a:r>
              <a:rPr lang="en-US" dirty="0" err="1">
                <a:solidFill>
                  <a:schemeClr val="accent4">
                    <a:lumMod val="75000"/>
                    <a:lumOff val="25000"/>
                  </a:schemeClr>
                </a:solidFill>
              </a:rPr>
              <a:t>trong</a:t>
            </a:r>
            <a:r>
              <a:rPr lang="en-US" dirty="0">
                <a:solidFill>
                  <a:schemeClr val="accent4">
                    <a:lumMod val="75000"/>
                    <a:lumOff val="25000"/>
                  </a:schemeClr>
                </a:solidFill>
              </a:rPr>
              <a:t> ổ </a:t>
            </a:r>
            <a:r>
              <a:rPr lang="en-US" dirty="0" err="1">
                <a:solidFill>
                  <a:schemeClr val="accent4">
                    <a:lumMod val="75000"/>
                    <a:lumOff val="25000"/>
                  </a:schemeClr>
                </a:solidFill>
              </a:rPr>
              <a:t>cứng</a:t>
            </a:r>
            <a:r>
              <a:rPr lang="en-US" dirty="0">
                <a:solidFill>
                  <a:schemeClr val="accent4">
                    <a:lumMod val="75000"/>
                    <a:lumOff val="25000"/>
                  </a:schemeClr>
                </a:solidFill>
              </a:rPr>
              <a:t> </a:t>
            </a:r>
            <a:r>
              <a:rPr lang="en-US" dirty="0" err="1">
                <a:solidFill>
                  <a:schemeClr val="accent4">
                    <a:lumMod val="75000"/>
                    <a:lumOff val="25000"/>
                  </a:schemeClr>
                </a:solidFill>
              </a:rPr>
              <a:t>của</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tính</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tự</a:t>
            </a:r>
            <a:r>
              <a:rPr lang="en-US" dirty="0">
                <a:solidFill>
                  <a:schemeClr val="accent4">
                    <a:lumMod val="75000"/>
                    <a:lumOff val="25000"/>
                  </a:schemeClr>
                </a:solidFill>
              </a:rPr>
              <a:t> ý </a:t>
            </a:r>
            <a:r>
              <a:rPr lang="en-US" dirty="0" err="1">
                <a:solidFill>
                  <a:schemeClr val="accent4">
                    <a:lumMod val="75000"/>
                    <a:lumOff val="25000"/>
                  </a:schemeClr>
                </a:solidFill>
              </a:rPr>
              <a:t>cắm</a:t>
            </a:r>
            <a:r>
              <a:rPr lang="en-US" dirty="0">
                <a:solidFill>
                  <a:schemeClr val="accent4">
                    <a:lumMod val="75000"/>
                    <a:lumOff val="25000"/>
                  </a:schemeClr>
                </a:solidFill>
              </a:rPr>
              <a:t> USB </a:t>
            </a:r>
            <a:r>
              <a:rPr lang="en-US" dirty="0" err="1">
                <a:solidFill>
                  <a:schemeClr val="accent4">
                    <a:lumMod val="75000"/>
                    <a:lumOff val="25000"/>
                  </a:schemeClr>
                </a:solidFill>
              </a:rPr>
              <a:t>và</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thiết</a:t>
            </a:r>
            <a:r>
              <a:rPr lang="en-US" dirty="0">
                <a:solidFill>
                  <a:schemeClr val="accent4">
                    <a:lumMod val="75000"/>
                    <a:lumOff val="25000"/>
                  </a:schemeClr>
                </a:solidFill>
              </a:rPr>
              <a:t> </a:t>
            </a:r>
            <a:r>
              <a:rPr lang="en-US" dirty="0" err="1">
                <a:solidFill>
                  <a:schemeClr val="accent4">
                    <a:lumMod val="75000"/>
                    <a:lumOff val="25000"/>
                  </a:schemeClr>
                </a:solidFill>
              </a:rPr>
              <a:t>bị</a:t>
            </a:r>
            <a:r>
              <a:rPr lang="en-US" dirty="0">
                <a:solidFill>
                  <a:schemeClr val="accent4">
                    <a:lumMod val="75000"/>
                    <a:lumOff val="25000"/>
                  </a:schemeClr>
                </a:solidFill>
              </a:rPr>
              <a:t> </a:t>
            </a:r>
            <a:r>
              <a:rPr lang="en-US" dirty="0" err="1">
                <a:solidFill>
                  <a:schemeClr val="accent4">
                    <a:lumMod val="75000"/>
                    <a:lumOff val="25000"/>
                  </a:schemeClr>
                </a:solidFill>
              </a:rPr>
              <a:t>ngoại</a:t>
            </a:r>
            <a:r>
              <a:rPr lang="en-US" dirty="0">
                <a:solidFill>
                  <a:schemeClr val="accent4">
                    <a:lumMod val="75000"/>
                    <a:lumOff val="25000"/>
                  </a:schemeClr>
                </a:solidFill>
              </a:rPr>
              <a:t> vi </a:t>
            </a:r>
            <a:r>
              <a:rPr lang="en-US" dirty="0" err="1">
                <a:solidFill>
                  <a:schemeClr val="accent4">
                    <a:lumMod val="75000"/>
                    <a:lumOff val="25000"/>
                  </a:schemeClr>
                </a:solidFill>
              </a:rPr>
              <a:t>khác</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tính</a:t>
            </a:r>
            <a:r>
              <a:rPr lang="en-US" dirty="0">
                <a:solidFill>
                  <a:schemeClr val="accent4">
                    <a:lumMod val="75000"/>
                    <a:lumOff val="25000"/>
                  </a:schemeClr>
                </a:solidFill>
              </a:rPr>
              <a:t> </a:t>
            </a:r>
            <a:r>
              <a:rPr lang="en-US" dirty="0" err="1">
                <a:solidFill>
                  <a:schemeClr val="accent4">
                    <a:lumMod val="75000"/>
                    <a:lumOff val="25000"/>
                  </a:schemeClr>
                </a:solidFill>
              </a:rPr>
              <a:t>để</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tránh</a:t>
            </a:r>
            <a:r>
              <a:rPr lang="en-US" dirty="0">
                <a:solidFill>
                  <a:schemeClr val="accent4">
                    <a:lumMod val="75000"/>
                    <a:lumOff val="25000"/>
                  </a:schemeClr>
                </a:solidFill>
              </a:rPr>
              <a:t> </a:t>
            </a:r>
            <a:r>
              <a:rPr lang="en-US" dirty="0" err="1">
                <a:solidFill>
                  <a:schemeClr val="accent4">
                    <a:lumMod val="75000"/>
                    <a:lumOff val="25000"/>
                  </a:schemeClr>
                </a:solidFill>
              </a:rPr>
              <a:t>lây</a:t>
            </a:r>
            <a:r>
              <a:rPr lang="en-US" dirty="0">
                <a:solidFill>
                  <a:schemeClr val="accent4">
                    <a:lumMod val="75000"/>
                    <a:lumOff val="25000"/>
                  </a:schemeClr>
                </a:solidFill>
              </a:rPr>
              <a:t> </a:t>
            </a:r>
            <a:r>
              <a:rPr lang="en-US" dirty="0" err="1">
                <a:solidFill>
                  <a:schemeClr val="accent4">
                    <a:lumMod val="75000"/>
                    <a:lumOff val="25000"/>
                  </a:schemeClr>
                </a:solidFill>
              </a:rPr>
              <a:t>nhiễm</a:t>
            </a:r>
            <a:r>
              <a:rPr lang="en-US" dirty="0">
                <a:solidFill>
                  <a:schemeClr val="accent4">
                    <a:lumMod val="75000"/>
                    <a:lumOff val="25000"/>
                  </a:schemeClr>
                </a:solidFill>
              </a:rPr>
              <a:t> VIRUT.</a:t>
            </a:r>
          </a:p>
          <a:p>
            <a:pPr algn="just"/>
            <a:r>
              <a:rPr lang="en-US" dirty="0" err="1">
                <a:solidFill>
                  <a:schemeClr val="accent4">
                    <a:lumMod val="75000"/>
                    <a:lumOff val="25000"/>
                  </a:schemeClr>
                </a:solidFill>
              </a:rPr>
              <a:t>Trong</a:t>
            </a:r>
            <a:r>
              <a:rPr lang="en-US" dirty="0">
                <a:solidFill>
                  <a:schemeClr val="accent4">
                    <a:lumMod val="75000"/>
                    <a:lumOff val="25000"/>
                  </a:schemeClr>
                </a:solidFill>
              </a:rPr>
              <a:t> </a:t>
            </a:r>
            <a:r>
              <a:rPr lang="en-US" dirty="0" err="1">
                <a:solidFill>
                  <a:schemeClr val="accent4">
                    <a:lumMod val="75000"/>
                    <a:lumOff val="25000"/>
                  </a:schemeClr>
                </a:solidFill>
              </a:rPr>
              <a:t>quá</a:t>
            </a:r>
            <a:r>
              <a:rPr lang="en-US" dirty="0">
                <a:solidFill>
                  <a:schemeClr val="accent4">
                    <a:lumMod val="75000"/>
                    <a:lumOff val="25000"/>
                  </a:schemeClr>
                </a:solidFill>
              </a:rPr>
              <a:t> </a:t>
            </a:r>
            <a:r>
              <a:rPr lang="en-US" dirty="0" err="1">
                <a:solidFill>
                  <a:schemeClr val="accent4">
                    <a:lumMod val="75000"/>
                    <a:lumOff val="25000"/>
                  </a:schemeClr>
                </a:solidFill>
              </a:rPr>
              <a:t>trình</a:t>
            </a:r>
            <a:r>
              <a:rPr lang="en-US" dirty="0">
                <a:solidFill>
                  <a:schemeClr val="accent4">
                    <a:lumMod val="75000"/>
                    <a:lumOff val="25000"/>
                  </a:schemeClr>
                </a:solidFill>
              </a:rPr>
              <a:t> </a:t>
            </a:r>
            <a:r>
              <a:rPr lang="en-US" dirty="0" err="1">
                <a:solidFill>
                  <a:schemeClr val="accent4">
                    <a:lumMod val="75000"/>
                    <a:lumOff val="25000"/>
                  </a:schemeClr>
                </a:solidFill>
              </a:rPr>
              <a:t>học</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mở</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chương</a:t>
            </a:r>
            <a:r>
              <a:rPr lang="en-US" dirty="0">
                <a:solidFill>
                  <a:schemeClr val="accent4">
                    <a:lumMod val="75000"/>
                    <a:lumOff val="25000"/>
                  </a:schemeClr>
                </a:solidFill>
              </a:rPr>
              <a:t> </a:t>
            </a:r>
            <a:r>
              <a:rPr lang="en-US" dirty="0" err="1">
                <a:solidFill>
                  <a:schemeClr val="accent4">
                    <a:lumMod val="75000"/>
                    <a:lumOff val="25000"/>
                  </a:schemeClr>
                </a:solidFill>
              </a:rPr>
              <a:t>trình</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trang</a:t>
            </a:r>
            <a:r>
              <a:rPr lang="en-US" dirty="0">
                <a:solidFill>
                  <a:schemeClr val="accent4">
                    <a:lumMod val="75000"/>
                    <a:lumOff val="25000"/>
                  </a:schemeClr>
                </a:solidFill>
              </a:rPr>
              <a:t> web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liên</a:t>
            </a:r>
            <a:r>
              <a:rPr lang="en-US" dirty="0">
                <a:solidFill>
                  <a:schemeClr val="accent4">
                    <a:lumMod val="75000"/>
                    <a:lumOff val="25000"/>
                  </a:schemeClr>
                </a:solidFill>
              </a:rPr>
              <a:t> </a:t>
            </a:r>
            <a:r>
              <a:rPr lang="en-US" dirty="0" err="1">
                <a:solidFill>
                  <a:schemeClr val="accent4">
                    <a:lumMod val="75000"/>
                    <a:lumOff val="25000"/>
                  </a:schemeClr>
                </a:solidFill>
              </a:rPr>
              <a:t>quan</a:t>
            </a:r>
            <a:r>
              <a:rPr lang="en-US" dirty="0">
                <a:solidFill>
                  <a:schemeClr val="accent4">
                    <a:lumMod val="75000"/>
                    <a:lumOff val="25000"/>
                  </a:schemeClr>
                </a:solidFill>
              </a:rPr>
              <a:t> </a:t>
            </a:r>
            <a:r>
              <a:rPr lang="en-US" dirty="0" err="1">
                <a:solidFill>
                  <a:schemeClr val="accent4">
                    <a:lumMod val="75000"/>
                    <a:lumOff val="25000"/>
                  </a:schemeClr>
                </a:solidFill>
              </a:rPr>
              <a:t>đến</a:t>
            </a:r>
            <a:r>
              <a:rPr lang="en-US" dirty="0">
                <a:solidFill>
                  <a:schemeClr val="accent4">
                    <a:lumMod val="75000"/>
                    <a:lumOff val="25000"/>
                  </a:schemeClr>
                </a:solidFill>
              </a:rPr>
              <a:t> </a:t>
            </a:r>
            <a:r>
              <a:rPr lang="en-US" dirty="0" err="1">
                <a:solidFill>
                  <a:schemeClr val="accent4">
                    <a:lumMod val="75000"/>
                    <a:lumOff val="25000"/>
                  </a:schemeClr>
                </a:solidFill>
              </a:rPr>
              <a:t>bài</a:t>
            </a:r>
            <a:r>
              <a:rPr lang="en-US" dirty="0">
                <a:solidFill>
                  <a:schemeClr val="accent4">
                    <a:lumMod val="75000"/>
                    <a:lumOff val="25000"/>
                  </a:schemeClr>
                </a:solidFill>
              </a:rPr>
              <a:t> </a:t>
            </a:r>
            <a:r>
              <a:rPr lang="en-US" dirty="0" err="1">
                <a:solidFill>
                  <a:schemeClr val="accent4">
                    <a:lumMod val="75000"/>
                    <a:lumOff val="25000"/>
                  </a:schemeClr>
                </a:solidFill>
              </a:rPr>
              <a:t>học</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chơi</a:t>
            </a:r>
            <a:r>
              <a:rPr lang="en-US" dirty="0">
                <a:solidFill>
                  <a:schemeClr val="accent4">
                    <a:lumMod val="75000"/>
                    <a:lumOff val="25000"/>
                  </a:schemeClr>
                </a:solidFill>
              </a:rPr>
              <a:t> games,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đùa</a:t>
            </a:r>
            <a:r>
              <a:rPr lang="en-US" dirty="0">
                <a:solidFill>
                  <a:schemeClr val="accent4">
                    <a:lumMod val="75000"/>
                    <a:lumOff val="25000"/>
                  </a:schemeClr>
                </a:solidFill>
              </a:rPr>
              <a:t> </a:t>
            </a:r>
            <a:r>
              <a:rPr lang="en-US" dirty="0" err="1">
                <a:solidFill>
                  <a:schemeClr val="accent4">
                    <a:lumMod val="75000"/>
                    <a:lumOff val="25000"/>
                  </a:schemeClr>
                </a:solidFill>
              </a:rPr>
              <a:t>nghịch</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tháo</a:t>
            </a:r>
            <a:r>
              <a:rPr lang="en-US" dirty="0">
                <a:solidFill>
                  <a:schemeClr val="accent4">
                    <a:lumMod val="75000"/>
                    <a:lumOff val="25000"/>
                  </a:schemeClr>
                </a:solidFill>
              </a:rPr>
              <a:t> </a:t>
            </a:r>
            <a:r>
              <a:rPr lang="en-US" dirty="0" err="1">
                <a:solidFill>
                  <a:schemeClr val="accent4">
                    <a:lumMod val="75000"/>
                    <a:lumOff val="25000"/>
                  </a:schemeClr>
                </a:solidFill>
              </a:rPr>
              <a:t>gỡ</a:t>
            </a:r>
            <a:r>
              <a:rPr lang="en-US" dirty="0">
                <a:solidFill>
                  <a:schemeClr val="accent4">
                    <a:lumMod val="75000"/>
                    <a:lumOff val="25000"/>
                  </a:schemeClr>
                </a:solidFill>
              </a:rPr>
              <a:t> </a:t>
            </a:r>
            <a:r>
              <a:rPr lang="en-US" dirty="0" err="1">
                <a:solidFill>
                  <a:schemeClr val="accent4">
                    <a:lumMod val="75000"/>
                    <a:lumOff val="25000"/>
                  </a:schemeClr>
                </a:solidFill>
              </a:rPr>
              <a:t>bất</a:t>
            </a:r>
            <a:r>
              <a:rPr lang="en-US" dirty="0">
                <a:solidFill>
                  <a:schemeClr val="accent4">
                    <a:lumMod val="75000"/>
                    <a:lumOff val="25000"/>
                  </a:schemeClr>
                </a:solidFill>
              </a:rPr>
              <a:t> </a:t>
            </a:r>
            <a:r>
              <a:rPr lang="en-US" dirty="0" err="1">
                <a:solidFill>
                  <a:schemeClr val="accent4">
                    <a:lumMod val="75000"/>
                    <a:lumOff val="25000"/>
                  </a:schemeClr>
                </a:solidFill>
              </a:rPr>
              <a:t>kì</a:t>
            </a:r>
            <a:r>
              <a:rPr lang="en-US" dirty="0">
                <a:solidFill>
                  <a:schemeClr val="accent4">
                    <a:lumMod val="75000"/>
                    <a:lumOff val="25000"/>
                  </a:schemeClr>
                </a:solidFill>
              </a:rPr>
              <a:t> </a:t>
            </a:r>
            <a:r>
              <a:rPr lang="en-US" dirty="0" err="1">
                <a:solidFill>
                  <a:schemeClr val="accent4">
                    <a:lumMod val="75000"/>
                    <a:lumOff val="25000"/>
                  </a:schemeClr>
                </a:solidFill>
              </a:rPr>
              <a:t>bộ</a:t>
            </a:r>
            <a:r>
              <a:rPr lang="en-US" dirty="0">
                <a:solidFill>
                  <a:schemeClr val="accent4">
                    <a:lumMod val="75000"/>
                    <a:lumOff val="25000"/>
                  </a:schemeClr>
                </a:solidFill>
              </a:rPr>
              <a:t> </a:t>
            </a:r>
            <a:r>
              <a:rPr lang="en-US" dirty="0" err="1">
                <a:solidFill>
                  <a:schemeClr val="accent4">
                    <a:lumMod val="75000"/>
                    <a:lumOff val="25000"/>
                  </a:schemeClr>
                </a:solidFill>
              </a:rPr>
              <a:t>phận</a:t>
            </a:r>
            <a:r>
              <a:rPr lang="en-US" dirty="0">
                <a:solidFill>
                  <a:schemeClr val="accent4">
                    <a:lumMod val="75000"/>
                    <a:lumOff val="25000"/>
                  </a:schemeClr>
                </a:solidFill>
              </a:rPr>
              <a:t> </a:t>
            </a:r>
            <a:r>
              <a:rPr lang="en-US" dirty="0" err="1">
                <a:solidFill>
                  <a:schemeClr val="accent4">
                    <a:lumMod val="75000"/>
                    <a:lumOff val="25000"/>
                  </a:schemeClr>
                </a:solidFill>
              </a:rPr>
              <a:t>nào</a:t>
            </a:r>
            <a:r>
              <a:rPr lang="en-US" dirty="0">
                <a:solidFill>
                  <a:schemeClr val="accent4">
                    <a:lumMod val="75000"/>
                    <a:lumOff val="25000"/>
                  </a:schemeClr>
                </a:solidFill>
              </a:rPr>
              <a:t> </a:t>
            </a:r>
            <a:r>
              <a:rPr lang="en-US" dirty="0" err="1">
                <a:solidFill>
                  <a:schemeClr val="accent4">
                    <a:lumMod val="75000"/>
                    <a:lumOff val="25000"/>
                  </a:schemeClr>
                </a:solidFill>
              </a:rPr>
              <a:t>của</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tính</a:t>
            </a:r>
            <a:r>
              <a:rPr lang="en-US" dirty="0">
                <a:solidFill>
                  <a:schemeClr val="accent4">
                    <a:lumMod val="75000"/>
                    <a:lumOff val="25000"/>
                  </a:schemeClr>
                </a:solidFill>
              </a:rPr>
              <a:t>.</a:t>
            </a:r>
          </a:p>
          <a:p>
            <a:pPr algn="just"/>
            <a:r>
              <a:rPr lang="en-US" dirty="0" err="1">
                <a:solidFill>
                  <a:schemeClr val="accent4">
                    <a:lumMod val="75000"/>
                    <a:lumOff val="25000"/>
                  </a:schemeClr>
                </a:solidFill>
              </a:rPr>
              <a:t>Khi</a:t>
            </a:r>
            <a:r>
              <a:rPr lang="en-US" dirty="0">
                <a:solidFill>
                  <a:schemeClr val="accent4">
                    <a:lumMod val="75000"/>
                    <a:lumOff val="25000"/>
                  </a:schemeClr>
                </a:solidFill>
              </a:rPr>
              <a:t> </a:t>
            </a:r>
            <a:r>
              <a:rPr lang="en-US" dirty="0" err="1">
                <a:solidFill>
                  <a:schemeClr val="accent4">
                    <a:lumMod val="75000"/>
                    <a:lumOff val="25000"/>
                  </a:schemeClr>
                </a:solidFill>
              </a:rPr>
              <a:t>rời</a:t>
            </a:r>
            <a:r>
              <a:rPr lang="en-US" dirty="0">
                <a:solidFill>
                  <a:schemeClr val="accent4">
                    <a:lumMod val="75000"/>
                    <a:lumOff val="25000"/>
                  </a:schemeClr>
                </a:solidFill>
              </a:rPr>
              <a:t> </a:t>
            </a:r>
            <a:r>
              <a:rPr lang="en-US" dirty="0" err="1">
                <a:solidFill>
                  <a:schemeClr val="accent4">
                    <a:lumMod val="75000"/>
                    <a:lumOff val="25000"/>
                  </a:schemeClr>
                </a:solidFill>
              </a:rPr>
              <a:t>khỏi</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học</a:t>
            </a:r>
            <a:r>
              <a:rPr lang="en-US" dirty="0">
                <a:solidFill>
                  <a:schemeClr val="accent4">
                    <a:lumMod val="75000"/>
                    <a:lumOff val="25000"/>
                  </a:schemeClr>
                </a:solidFill>
              </a:rPr>
              <a:t> </a:t>
            </a:r>
            <a:r>
              <a:rPr lang="en-US" dirty="0" err="1">
                <a:solidFill>
                  <a:schemeClr val="accent4">
                    <a:lumMod val="75000"/>
                    <a:lumOff val="25000"/>
                  </a:schemeClr>
                </a:solidFill>
              </a:rPr>
              <a:t>phải</a:t>
            </a:r>
            <a:r>
              <a:rPr lang="en-US" dirty="0">
                <a:solidFill>
                  <a:schemeClr val="accent4">
                    <a:lumMod val="75000"/>
                    <a:lumOff val="25000"/>
                  </a:schemeClr>
                </a:solidFill>
              </a:rPr>
              <a:t> </a:t>
            </a:r>
            <a:r>
              <a:rPr lang="en-US" dirty="0" err="1">
                <a:solidFill>
                  <a:schemeClr val="accent4">
                    <a:lumMod val="75000"/>
                    <a:lumOff val="25000"/>
                  </a:schemeClr>
                </a:solidFill>
              </a:rPr>
              <a:t>tắt</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theo</a:t>
            </a:r>
            <a:r>
              <a:rPr lang="en-US" dirty="0">
                <a:solidFill>
                  <a:schemeClr val="accent4">
                    <a:lumMod val="75000"/>
                    <a:lumOff val="25000"/>
                  </a:schemeClr>
                </a:solidFill>
              </a:rPr>
              <a:t> </a:t>
            </a:r>
            <a:r>
              <a:rPr lang="en-US" dirty="0" err="1">
                <a:solidFill>
                  <a:schemeClr val="accent4">
                    <a:lumMod val="75000"/>
                    <a:lumOff val="25000"/>
                  </a:schemeClr>
                </a:solidFill>
              </a:rPr>
              <a:t>đúng</a:t>
            </a:r>
            <a:r>
              <a:rPr lang="en-US" dirty="0">
                <a:solidFill>
                  <a:schemeClr val="accent4">
                    <a:lumMod val="75000"/>
                    <a:lumOff val="25000"/>
                  </a:schemeClr>
                </a:solidFill>
              </a:rPr>
              <a:t> </a:t>
            </a:r>
            <a:r>
              <a:rPr lang="en-US" dirty="0" err="1">
                <a:solidFill>
                  <a:schemeClr val="accent4">
                    <a:lumMod val="75000"/>
                    <a:lumOff val="25000"/>
                  </a:schemeClr>
                </a:solidFill>
              </a:rPr>
              <a:t>quy</a:t>
            </a:r>
            <a:r>
              <a:rPr lang="en-US" dirty="0">
                <a:solidFill>
                  <a:schemeClr val="accent4">
                    <a:lumMod val="75000"/>
                    <a:lumOff val="25000"/>
                  </a:schemeClr>
                </a:solidFill>
              </a:rPr>
              <a:t> </a:t>
            </a:r>
            <a:r>
              <a:rPr lang="en-US" dirty="0" err="1">
                <a:solidFill>
                  <a:schemeClr val="accent4">
                    <a:lumMod val="75000"/>
                    <a:lumOff val="25000"/>
                  </a:schemeClr>
                </a:solidFill>
              </a:rPr>
              <a:t>trình</a:t>
            </a:r>
            <a:r>
              <a:rPr lang="en-US" dirty="0">
                <a:solidFill>
                  <a:schemeClr val="accent4">
                    <a:lumMod val="75000"/>
                    <a:lumOff val="25000"/>
                  </a:schemeClr>
                </a:solidFill>
              </a:rPr>
              <a:t>, </a:t>
            </a:r>
            <a:r>
              <a:rPr lang="en-US" dirty="0" err="1">
                <a:solidFill>
                  <a:schemeClr val="accent4">
                    <a:lumMod val="75000"/>
                    <a:lumOff val="25000"/>
                  </a:schemeClr>
                </a:solidFill>
              </a:rPr>
              <a:t>đi</a:t>
            </a:r>
            <a:r>
              <a:rPr lang="en-US" dirty="0">
                <a:solidFill>
                  <a:schemeClr val="accent4">
                    <a:lumMod val="75000"/>
                    <a:lumOff val="25000"/>
                  </a:schemeClr>
                </a:solidFill>
              </a:rPr>
              <a:t> </a:t>
            </a:r>
            <a:r>
              <a:rPr lang="en-US" dirty="0" err="1">
                <a:solidFill>
                  <a:schemeClr val="accent4">
                    <a:lumMod val="75000"/>
                    <a:lumOff val="25000"/>
                  </a:schemeClr>
                </a:solidFill>
              </a:rPr>
              <a:t>ra</a:t>
            </a:r>
            <a:r>
              <a:rPr lang="en-US" dirty="0">
                <a:solidFill>
                  <a:schemeClr val="accent4">
                    <a:lumMod val="75000"/>
                    <a:lumOff val="25000"/>
                  </a:schemeClr>
                </a:solidFill>
              </a:rPr>
              <a:t> </a:t>
            </a:r>
            <a:r>
              <a:rPr lang="en-US" dirty="0" err="1">
                <a:solidFill>
                  <a:schemeClr val="accent4">
                    <a:lumMod val="75000"/>
                    <a:lumOff val="25000"/>
                  </a:schemeClr>
                </a:solidFill>
              </a:rPr>
              <a:t>khỏi</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trật</a:t>
            </a:r>
            <a:r>
              <a:rPr lang="en-US" dirty="0">
                <a:solidFill>
                  <a:schemeClr val="accent4">
                    <a:lumMod val="75000"/>
                    <a:lumOff val="25000"/>
                  </a:schemeClr>
                </a:solidFill>
              </a:rPr>
              <a:t> </a:t>
            </a:r>
            <a:r>
              <a:rPr lang="en-US" dirty="0" err="1">
                <a:solidFill>
                  <a:schemeClr val="accent4">
                    <a:lumMod val="75000"/>
                    <a:lumOff val="25000"/>
                  </a:schemeClr>
                </a:solidFill>
              </a:rPr>
              <a:t>tự</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chen</a:t>
            </a:r>
            <a:r>
              <a:rPr lang="en-US" dirty="0">
                <a:solidFill>
                  <a:schemeClr val="accent4">
                    <a:lumMod val="75000"/>
                    <a:lumOff val="25000"/>
                  </a:schemeClr>
                </a:solidFill>
              </a:rPr>
              <a:t> </a:t>
            </a:r>
            <a:r>
              <a:rPr lang="en-US" dirty="0" err="1">
                <a:solidFill>
                  <a:schemeClr val="accent4">
                    <a:lumMod val="75000"/>
                    <a:lumOff val="25000"/>
                  </a:schemeClr>
                </a:solidFill>
              </a:rPr>
              <a:t>lấn</a:t>
            </a:r>
            <a:r>
              <a:rPr lang="en-US" dirty="0">
                <a:solidFill>
                  <a:schemeClr val="accent4">
                    <a:lumMod val="75000"/>
                    <a:lumOff val="25000"/>
                  </a:schemeClr>
                </a:solidFill>
              </a:rPr>
              <a:t> </a:t>
            </a:r>
            <a:r>
              <a:rPr lang="en-US" dirty="0" err="1">
                <a:solidFill>
                  <a:schemeClr val="accent4">
                    <a:lumMod val="75000"/>
                    <a:lumOff val="25000"/>
                  </a:schemeClr>
                </a:solidFill>
              </a:rPr>
              <a:t>xô</a:t>
            </a:r>
            <a:r>
              <a:rPr lang="en-US" dirty="0">
                <a:solidFill>
                  <a:schemeClr val="accent4">
                    <a:lumMod val="75000"/>
                    <a:lumOff val="25000"/>
                  </a:schemeClr>
                </a:solidFill>
              </a:rPr>
              <a:t> </a:t>
            </a:r>
            <a:r>
              <a:rPr lang="en-US" dirty="0" err="1">
                <a:solidFill>
                  <a:schemeClr val="accent4">
                    <a:lumMod val="75000"/>
                    <a:lumOff val="25000"/>
                  </a:schemeClr>
                </a:solidFill>
              </a:rPr>
              <a:t>đẩy</a:t>
            </a:r>
            <a:r>
              <a:rPr lang="en-US" dirty="0">
                <a:solidFill>
                  <a:schemeClr val="accent4">
                    <a:lumMod val="75000"/>
                    <a:lumOff val="25000"/>
                  </a:schemeClr>
                </a:solidFill>
              </a:rPr>
              <a:t> </a:t>
            </a:r>
            <a:r>
              <a:rPr lang="en-US" dirty="0" err="1">
                <a:solidFill>
                  <a:schemeClr val="accent4">
                    <a:lumMod val="75000"/>
                    <a:lumOff val="25000"/>
                  </a:schemeClr>
                </a:solidFill>
              </a:rPr>
              <a:t>gây</a:t>
            </a:r>
            <a:r>
              <a:rPr lang="en-US" dirty="0">
                <a:solidFill>
                  <a:schemeClr val="accent4">
                    <a:lumMod val="75000"/>
                    <a:lumOff val="25000"/>
                  </a:schemeClr>
                </a:solidFill>
              </a:rPr>
              <a:t> </a:t>
            </a:r>
            <a:r>
              <a:rPr lang="en-US" dirty="0" err="1">
                <a:solidFill>
                  <a:schemeClr val="accent4">
                    <a:lumMod val="75000"/>
                    <a:lumOff val="25000"/>
                  </a:schemeClr>
                </a:solidFill>
              </a:rPr>
              <a:t>ảnh</a:t>
            </a:r>
            <a:r>
              <a:rPr lang="en-US" dirty="0">
                <a:solidFill>
                  <a:schemeClr val="accent4">
                    <a:lumMod val="75000"/>
                    <a:lumOff val="25000"/>
                  </a:schemeClr>
                </a:solidFill>
              </a:rPr>
              <a:t> </a:t>
            </a:r>
            <a:r>
              <a:rPr lang="en-US" dirty="0" err="1">
                <a:solidFill>
                  <a:schemeClr val="accent4">
                    <a:lumMod val="75000"/>
                    <a:lumOff val="25000"/>
                  </a:schemeClr>
                </a:solidFill>
              </a:rPr>
              <a:t>hưởng</a:t>
            </a:r>
            <a:r>
              <a:rPr lang="en-US" dirty="0">
                <a:solidFill>
                  <a:schemeClr val="accent4">
                    <a:lumMod val="75000"/>
                    <a:lumOff val="25000"/>
                  </a:schemeClr>
                </a:solidFill>
              </a:rPr>
              <a:t> </a:t>
            </a:r>
            <a:r>
              <a:rPr lang="en-US" dirty="0" err="1">
                <a:solidFill>
                  <a:schemeClr val="accent4">
                    <a:lumMod val="75000"/>
                    <a:lumOff val="25000"/>
                  </a:schemeClr>
                </a:solidFill>
              </a:rPr>
              <a:t>đến</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thiết</a:t>
            </a:r>
            <a:r>
              <a:rPr lang="en-US" dirty="0">
                <a:solidFill>
                  <a:schemeClr val="accent4">
                    <a:lumMod val="75000"/>
                    <a:lumOff val="25000"/>
                  </a:schemeClr>
                </a:solidFill>
              </a:rPr>
              <a:t> </a:t>
            </a:r>
            <a:r>
              <a:rPr lang="en-US" dirty="0" err="1">
                <a:solidFill>
                  <a:schemeClr val="accent4">
                    <a:lumMod val="75000"/>
                    <a:lumOff val="25000"/>
                  </a:schemeClr>
                </a:solidFill>
              </a:rPr>
              <a:t>bị</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móc</a:t>
            </a:r>
            <a:r>
              <a:rPr lang="en-US" dirty="0">
                <a:solidFill>
                  <a:schemeClr val="accent4">
                    <a:lumMod val="75000"/>
                    <a:lumOff val="25000"/>
                  </a:schemeClr>
                </a:solidFill>
              </a:rPr>
              <a:t> </a:t>
            </a:r>
            <a:r>
              <a:rPr lang="en-US" dirty="0" err="1">
                <a:solidFill>
                  <a:schemeClr val="accent4">
                    <a:lumMod val="75000"/>
                    <a:lumOff val="25000"/>
                  </a:schemeClr>
                </a:solidFill>
              </a:rPr>
              <a:t>trong</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ChangeArrowheads="1"/>
          </p:cNvSpPr>
          <p:nvPr/>
        </p:nvSpPr>
        <p:spPr bwMode="auto">
          <a:xfrm>
            <a:off x="457200" y="1130300"/>
            <a:ext cx="8534400" cy="5170646"/>
          </a:xfrm>
          <a:prstGeom prst="rect">
            <a:avLst/>
          </a:prstGeom>
          <a:solidFill>
            <a:srgbClr val="FFFFFF"/>
          </a:solidFill>
          <a:ln w="9525">
            <a:noFill/>
            <a:miter lim="800000"/>
            <a:headEnd/>
            <a:tailEnd/>
          </a:ln>
        </p:spPr>
        <p:txBody>
          <a:bodyPr anchor="ctr">
            <a:spAutoFit/>
          </a:bodyPr>
          <a:lstStyle/>
          <a:p>
            <a:pPr indent="457200" algn="ctr">
              <a:lnSpc>
                <a:spcPct val="150000"/>
              </a:lnSpc>
            </a:pPr>
            <a:r>
              <a:rPr lang="en-US" sz="2000" b="1" dirty="0">
                <a:solidFill>
                  <a:schemeClr val="accent4">
                    <a:lumMod val="75000"/>
                    <a:lumOff val="25000"/>
                  </a:schemeClr>
                </a:solidFill>
              </a:rPr>
              <a:t>NỘI QUY CÁC PHÒNG THỰC HÀNH, PHÒNG ĐA NĂNG</a:t>
            </a:r>
            <a:endParaRPr lang="en-US" sz="2000" dirty="0">
              <a:solidFill>
                <a:schemeClr val="accent4">
                  <a:lumMod val="75000"/>
                  <a:lumOff val="25000"/>
                </a:schemeClr>
              </a:solidFill>
            </a:endParaRPr>
          </a:p>
          <a:p>
            <a:pPr indent="457200" algn="just">
              <a:lnSpc>
                <a:spcPct val="150000"/>
              </a:lnSpc>
              <a:buFontTx/>
              <a:buAutoNum type="romanUcPeriod"/>
            </a:pPr>
            <a:r>
              <a:rPr lang="en-US" sz="2000" b="1" dirty="0" smtClean="0">
                <a:solidFill>
                  <a:schemeClr val="accent4">
                    <a:lumMod val="75000"/>
                    <a:lumOff val="25000"/>
                  </a:schemeClr>
                </a:solidFill>
              </a:rPr>
              <a:t>ĐỐI </a:t>
            </a:r>
            <a:r>
              <a:rPr lang="en-US" sz="2000" b="1" dirty="0">
                <a:solidFill>
                  <a:schemeClr val="accent4">
                    <a:lumMod val="75000"/>
                    <a:lumOff val="25000"/>
                  </a:schemeClr>
                </a:solidFill>
              </a:rPr>
              <a:t>VỚI GIÁO </a:t>
            </a:r>
            <a:r>
              <a:rPr lang="en-US" sz="2000" b="1" dirty="0" smtClean="0">
                <a:solidFill>
                  <a:schemeClr val="accent4">
                    <a:lumMod val="75000"/>
                    <a:lumOff val="25000"/>
                  </a:schemeClr>
                </a:solidFill>
              </a:rPr>
              <a:t>VIÊN</a:t>
            </a:r>
            <a:endParaRPr lang="en-US" sz="2000" b="1" dirty="0">
              <a:solidFill>
                <a:schemeClr val="accent4">
                  <a:lumMod val="75000"/>
                  <a:lumOff val="25000"/>
                </a:schemeClr>
              </a:solidFill>
            </a:endParaRPr>
          </a:p>
          <a:p>
            <a:pPr indent="457200" algn="just">
              <a:lnSpc>
                <a:spcPct val="150000"/>
              </a:lnSpc>
            </a:pPr>
            <a:r>
              <a:rPr lang="en-US" sz="2000" b="1" dirty="0" smtClean="0">
                <a:solidFill>
                  <a:schemeClr val="accent4">
                    <a:lumMod val="75000"/>
                    <a:lumOff val="25000"/>
                  </a:schemeClr>
                </a:solidFill>
              </a:rPr>
              <a:t>-</a:t>
            </a:r>
            <a:r>
              <a:rPr lang="en-US" sz="2000" b="1" dirty="0">
                <a:solidFill>
                  <a:schemeClr val="accent4">
                    <a:lumMod val="75000"/>
                    <a:lumOff val="25000"/>
                  </a:schemeClr>
                </a:solidFill>
              </a:rPr>
              <a:t> </a:t>
            </a:r>
            <a:r>
              <a:rPr lang="en-US" sz="2000" dirty="0" err="1">
                <a:solidFill>
                  <a:schemeClr val="accent4">
                    <a:lumMod val="75000"/>
                    <a:lumOff val="25000"/>
                  </a:schemeClr>
                </a:solidFill>
              </a:rPr>
              <a:t>Tổ</a:t>
            </a:r>
            <a:r>
              <a:rPr lang="en-US" sz="2000" dirty="0">
                <a:solidFill>
                  <a:schemeClr val="accent4">
                    <a:lumMod val="75000"/>
                    <a:lumOff val="25000"/>
                  </a:schemeClr>
                </a:solidFill>
              </a:rPr>
              <a:t> </a:t>
            </a:r>
            <a:r>
              <a:rPr lang="en-US" sz="2000" dirty="0" err="1">
                <a:solidFill>
                  <a:schemeClr val="accent4">
                    <a:lumMod val="75000"/>
                    <a:lumOff val="25000"/>
                  </a:schemeClr>
                </a:solidFill>
              </a:rPr>
              <a:t>chức</a:t>
            </a:r>
            <a:r>
              <a:rPr lang="en-US" sz="2000" dirty="0">
                <a:solidFill>
                  <a:schemeClr val="accent4">
                    <a:lumMod val="75000"/>
                    <a:lumOff val="25000"/>
                  </a:schemeClr>
                </a:solidFill>
              </a:rPr>
              <a:t> </a:t>
            </a:r>
            <a:r>
              <a:rPr lang="en-US" sz="2000" dirty="0" err="1">
                <a:solidFill>
                  <a:schemeClr val="accent4">
                    <a:lumMod val="75000"/>
                    <a:lumOff val="25000"/>
                  </a:schemeClr>
                </a:solidFill>
              </a:rPr>
              <a:t>giảng</a:t>
            </a:r>
            <a:r>
              <a:rPr lang="en-US" sz="2000" dirty="0">
                <a:solidFill>
                  <a:schemeClr val="accent4">
                    <a:lumMod val="75000"/>
                    <a:lumOff val="25000"/>
                  </a:schemeClr>
                </a:solidFill>
              </a:rPr>
              <a:t> </a:t>
            </a:r>
            <a:r>
              <a:rPr lang="en-US" sz="2000" dirty="0" err="1">
                <a:solidFill>
                  <a:schemeClr val="accent4">
                    <a:lumMod val="75000"/>
                    <a:lumOff val="25000"/>
                  </a:schemeClr>
                </a:solidFill>
              </a:rPr>
              <a:t>dạy</a:t>
            </a:r>
            <a:r>
              <a:rPr lang="en-US" sz="2000" dirty="0">
                <a:solidFill>
                  <a:schemeClr val="accent4">
                    <a:lumMod val="75000"/>
                    <a:lumOff val="25000"/>
                  </a:schemeClr>
                </a:solidFill>
              </a:rPr>
              <a:t>, </a:t>
            </a:r>
            <a:r>
              <a:rPr lang="en-US" sz="2000" dirty="0" err="1">
                <a:solidFill>
                  <a:schemeClr val="accent4">
                    <a:lumMod val="75000"/>
                    <a:lumOff val="25000"/>
                  </a:schemeClr>
                </a:solidFill>
              </a:rPr>
              <a:t>sử</a:t>
            </a:r>
            <a:r>
              <a:rPr lang="en-US" sz="2000" dirty="0">
                <a:solidFill>
                  <a:schemeClr val="accent4">
                    <a:lumMod val="75000"/>
                    <a:lumOff val="25000"/>
                  </a:schemeClr>
                </a:solidFill>
              </a:rPr>
              <a:t> </a:t>
            </a:r>
            <a:r>
              <a:rPr lang="en-US" sz="2000" dirty="0" err="1">
                <a:solidFill>
                  <a:schemeClr val="accent4">
                    <a:lumMod val="75000"/>
                    <a:lumOff val="25000"/>
                  </a:schemeClr>
                </a:solidFill>
              </a:rPr>
              <a:t>dụng</a:t>
            </a:r>
            <a:r>
              <a:rPr lang="en-US" sz="2000" dirty="0">
                <a:solidFill>
                  <a:schemeClr val="accent4">
                    <a:lumMod val="75000"/>
                    <a:lumOff val="25000"/>
                  </a:schemeClr>
                </a:solidFill>
              </a:rPr>
              <a:t> </a:t>
            </a:r>
            <a:r>
              <a:rPr lang="en-US" sz="2000" dirty="0" err="1">
                <a:solidFill>
                  <a:schemeClr val="accent4">
                    <a:lumMod val="75000"/>
                    <a:lumOff val="25000"/>
                  </a:schemeClr>
                </a:solidFill>
              </a:rPr>
              <a:t>trang</a:t>
            </a:r>
            <a:r>
              <a:rPr lang="en-US" sz="2000" dirty="0">
                <a:solidFill>
                  <a:schemeClr val="accent4">
                    <a:lumMod val="75000"/>
                    <a:lumOff val="25000"/>
                  </a:schemeClr>
                </a:solidFill>
              </a:rPr>
              <a:t> </a:t>
            </a:r>
            <a:r>
              <a:rPr lang="en-US" sz="2000" dirty="0" err="1">
                <a:solidFill>
                  <a:schemeClr val="accent4">
                    <a:lumMod val="75000"/>
                    <a:lumOff val="25000"/>
                  </a:schemeClr>
                </a:solidFill>
              </a:rPr>
              <a:t>thiết</a:t>
            </a:r>
            <a:r>
              <a:rPr lang="en-US" sz="2000" dirty="0">
                <a:solidFill>
                  <a:schemeClr val="accent4">
                    <a:lumMod val="75000"/>
                    <a:lumOff val="25000"/>
                  </a:schemeClr>
                </a:solidFill>
              </a:rPr>
              <a:t> </a:t>
            </a:r>
            <a:r>
              <a:rPr lang="en-US" sz="2000" dirty="0" err="1">
                <a:solidFill>
                  <a:schemeClr val="accent4">
                    <a:lumMod val="75000"/>
                    <a:lumOff val="25000"/>
                  </a:schemeClr>
                </a:solidFill>
              </a:rPr>
              <a:t>bị</a:t>
            </a:r>
            <a:r>
              <a:rPr lang="en-US" sz="2000" dirty="0">
                <a:solidFill>
                  <a:schemeClr val="accent4">
                    <a:lumMod val="75000"/>
                    <a:lumOff val="25000"/>
                  </a:schemeClr>
                </a:solidFill>
              </a:rPr>
              <a:t> </a:t>
            </a:r>
            <a:r>
              <a:rPr lang="en-US" sz="2000" dirty="0" err="1">
                <a:solidFill>
                  <a:schemeClr val="accent4">
                    <a:lumMod val="75000"/>
                    <a:lumOff val="25000"/>
                  </a:schemeClr>
                </a:solidFill>
              </a:rPr>
              <a:t>theo</a:t>
            </a:r>
            <a:r>
              <a:rPr lang="en-US" sz="2000" dirty="0">
                <a:solidFill>
                  <a:schemeClr val="accent4">
                    <a:lumMod val="75000"/>
                    <a:lumOff val="25000"/>
                  </a:schemeClr>
                </a:solidFill>
              </a:rPr>
              <a:t> </a:t>
            </a:r>
            <a:r>
              <a:rPr lang="en-US" sz="2000" dirty="0" err="1">
                <a:solidFill>
                  <a:schemeClr val="accent4">
                    <a:lumMod val="75000"/>
                    <a:lumOff val="25000"/>
                  </a:schemeClr>
                </a:solidFill>
              </a:rPr>
              <a:t>đúng</a:t>
            </a:r>
            <a:r>
              <a:rPr lang="en-US" sz="2000" dirty="0">
                <a:solidFill>
                  <a:schemeClr val="accent4">
                    <a:lumMod val="75000"/>
                    <a:lumOff val="25000"/>
                  </a:schemeClr>
                </a:solidFill>
              </a:rPr>
              <a:t> </a:t>
            </a:r>
            <a:r>
              <a:rPr lang="en-US" sz="2000" dirty="0" err="1">
                <a:solidFill>
                  <a:schemeClr val="accent4">
                    <a:lumMod val="75000"/>
                    <a:lumOff val="25000"/>
                  </a:schemeClr>
                </a:solidFill>
              </a:rPr>
              <a:t>mục</a:t>
            </a:r>
            <a:r>
              <a:rPr lang="en-US" sz="2000" dirty="0">
                <a:solidFill>
                  <a:schemeClr val="accent4">
                    <a:lumMod val="75000"/>
                    <a:lumOff val="25000"/>
                  </a:schemeClr>
                </a:solidFill>
              </a:rPr>
              <a:t> </a:t>
            </a:r>
            <a:r>
              <a:rPr lang="en-US" sz="2000" dirty="0" err="1">
                <a:solidFill>
                  <a:schemeClr val="accent4">
                    <a:lumMod val="75000"/>
                    <a:lumOff val="25000"/>
                  </a:schemeClr>
                </a:solidFill>
              </a:rPr>
              <a:t>đích</a:t>
            </a:r>
            <a:r>
              <a:rPr lang="en-US" sz="2000" dirty="0">
                <a:solidFill>
                  <a:schemeClr val="accent4">
                    <a:lumMod val="75000"/>
                    <a:lumOff val="25000"/>
                  </a:schemeClr>
                </a:solidFill>
              </a:rPr>
              <a:t>, </a:t>
            </a:r>
            <a:r>
              <a:rPr lang="en-US" sz="2000" dirty="0" err="1">
                <a:solidFill>
                  <a:schemeClr val="accent4">
                    <a:lumMod val="75000"/>
                    <a:lumOff val="25000"/>
                  </a:schemeClr>
                </a:solidFill>
              </a:rPr>
              <a:t>yêu</a:t>
            </a:r>
            <a:r>
              <a:rPr lang="en-US" sz="2000" dirty="0">
                <a:solidFill>
                  <a:schemeClr val="accent4">
                    <a:lumMod val="75000"/>
                    <a:lumOff val="25000"/>
                  </a:schemeClr>
                </a:solidFill>
              </a:rPr>
              <a:t> </a:t>
            </a:r>
            <a:r>
              <a:rPr lang="en-US" sz="2000" dirty="0" err="1">
                <a:solidFill>
                  <a:schemeClr val="accent4">
                    <a:lumMod val="75000"/>
                    <a:lumOff val="25000"/>
                  </a:schemeClr>
                </a:solidFill>
              </a:rPr>
              <a:t>cầu</a:t>
            </a:r>
            <a:r>
              <a:rPr lang="en-US" sz="2000" dirty="0">
                <a:solidFill>
                  <a:schemeClr val="accent4">
                    <a:lumMod val="75000"/>
                    <a:lumOff val="25000"/>
                  </a:schemeClr>
                </a:solidFill>
              </a:rPr>
              <a:t>.</a:t>
            </a:r>
          </a:p>
          <a:p>
            <a:pPr indent="457200" algn="just">
              <a:lnSpc>
                <a:spcPct val="150000"/>
              </a:lnSpc>
            </a:pPr>
            <a:r>
              <a:rPr lang="en-US" sz="2000" b="1" dirty="0">
                <a:solidFill>
                  <a:schemeClr val="accent4">
                    <a:lumMod val="75000"/>
                    <a:lumOff val="25000"/>
                  </a:schemeClr>
                </a:solidFill>
              </a:rPr>
              <a:t>- </a:t>
            </a:r>
            <a:r>
              <a:rPr lang="en-US" sz="2000" dirty="0" err="1">
                <a:solidFill>
                  <a:schemeClr val="accent4">
                    <a:lumMod val="75000"/>
                    <a:lumOff val="25000"/>
                  </a:schemeClr>
                </a:solidFill>
              </a:rPr>
              <a:t>Quản</a:t>
            </a:r>
            <a:r>
              <a:rPr lang="en-US" sz="2000" dirty="0">
                <a:solidFill>
                  <a:schemeClr val="accent4">
                    <a:lumMod val="75000"/>
                    <a:lumOff val="25000"/>
                  </a:schemeClr>
                </a:solidFill>
              </a:rPr>
              <a:t> </a:t>
            </a:r>
            <a:r>
              <a:rPr lang="en-US" sz="2000" dirty="0" err="1">
                <a:solidFill>
                  <a:schemeClr val="accent4">
                    <a:lumMod val="75000"/>
                    <a:lumOff val="25000"/>
                  </a:schemeClr>
                </a:solidFill>
              </a:rPr>
              <a:t>lý</a:t>
            </a:r>
            <a:r>
              <a:rPr lang="en-US" sz="2000" dirty="0">
                <a:solidFill>
                  <a:schemeClr val="accent4">
                    <a:lumMod val="75000"/>
                    <a:lumOff val="25000"/>
                  </a:schemeClr>
                </a:solidFill>
              </a:rPr>
              <a:t> </a:t>
            </a:r>
            <a:r>
              <a:rPr lang="en-US" sz="2000" dirty="0" err="1">
                <a:solidFill>
                  <a:schemeClr val="accent4">
                    <a:lumMod val="75000"/>
                    <a:lumOff val="25000"/>
                  </a:schemeClr>
                </a:solidFill>
              </a:rPr>
              <a:t>và</a:t>
            </a:r>
            <a:r>
              <a:rPr lang="en-US" sz="2000" dirty="0">
                <a:solidFill>
                  <a:schemeClr val="accent4">
                    <a:lumMod val="75000"/>
                    <a:lumOff val="25000"/>
                  </a:schemeClr>
                </a:solidFill>
              </a:rPr>
              <a:t> </a:t>
            </a:r>
            <a:r>
              <a:rPr lang="en-US" sz="2000" dirty="0" err="1">
                <a:solidFill>
                  <a:schemeClr val="accent4">
                    <a:lumMod val="75000"/>
                    <a:lumOff val="25000"/>
                  </a:schemeClr>
                </a:solidFill>
              </a:rPr>
              <a:t>chịu</a:t>
            </a:r>
            <a:r>
              <a:rPr lang="en-US" sz="2000" dirty="0">
                <a:solidFill>
                  <a:schemeClr val="accent4">
                    <a:lumMod val="75000"/>
                    <a:lumOff val="25000"/>
                  </a:schemeClr>
                </a:solidFill>
              </a:rPr>
              <a:t> </a:t>
            </a:r>
            <a:r>
              <a:rPr lang="en-US" sz="2000" dirty="0" err="1">
                <a:solidFill>
                  <a:schemeClr val="accent4">
                    <a:lumMod val="75000"/>
                    <a:lumOff val="25000"/>
                  </a:schemeClr>
                </a:solidFill>
              </a:rPr>
              <a:t>trách</a:t>
            </a:r>
            <a:r>
              <a:rPr lang="en-US" sz="2000" dirty="0">
                <a:solidFill>
                  <a:schemeClr val="accent4">
                    <a:lumMod val="75000"/>
                    <a:lumOff val="25000"/>
                  </a:schemeClr>
                </a:solidFill>
              </a:rPr>
              <a:t> </a:t>
            </a:r>
            <a:r>
              <a:rPr lang="en-US" sz="2000" dirty="0" err="1">
                <a:solidFill>
                  <a:schemeClr val="accent4">
                    <a:lumMod val="75000"/>
                    <a:lumOff val="25000"/>
                  </a:schemeClr>
                </a:solidFill>
              </a:rPr>
              <a:t>nhiệm</a:t>
            </a:r>
            <a:r>
              <a:rPr lang="en-US" sz="2000" dirty="0">
                <a:solidFill>
                  <a:schemeClr val="accent4">
                    <a:lumMod val="75000"/>
                    <a:lumOff val="25000"/>
                  </a:schemeClr>
                </a:solidFill>
              </a:rPr>
              <a:t> </a:t>
            </a:r>
            <a:r>
              <a:rPr lang="en-US" sz="2000" dirty="0" err="1">
                <a:solidFill>
                  <a:schemeClr val="accent4">
                    <a:lumMod val="75000"/>
                    <a:lumOff val="25000"/>
                  </a:schemeClr>
                </a:solidFill>
              </a:rPr>
              <a:t>về</a:t>
            </a:r>
            <a:r>
              <a:rPr lang="en-US" sz="2000" dirty="0">
                <a:solidFill>
                  <a:schemeClr val="accent4">
                    <a:lumMod val="75000"/>
                    <a:lumOff val="25000"/>
                  </a:schemeClr>
                </a:solidFill>
              </a:rPr>
              <a:t> </a:t>
            </a:r>
            <a:r>
              <a:rPr lang="en-US" sz="2000" dirty="0" err="1">
                <a:solidFill>
                  <a:schemeClr val="accent4">
                    <a:lumMod val="75000"/>
                    <a:lumOff val="25000"/>
                  </a:schemeClr>
                </a:solidFill>
              </a:rPr>
              <a:t>trang</a:t>
            </a:r>
            <a:r>
              <a:rPr lang="en-US" sz="2000" dirty="0">
                <a:solidFill>
                  <a:schemeClr val="accent4">
                    <a:lumMod val="75000"/>
                    <a:lumOff val="25000"/>
                  </a:schemeClr>
                </a:solidFill>
              </a:rPr>
              <a:t> </a:t>
            </a:r>
            <a:r>
              <a:rPr lang="en-US" sz="2000" dirty="0" err="1">
                <a:solidFill>
                  <a:schemeClr val="accent4">
                    <a:lumMod val="75000"/>
                    <a:lumOff val="25000"/>
                  </a:schemeClr>
                </a:solidFill>
              </a:rPr>
              <a:t>thiết</a:t>
            </a:r>
            <a:r>
              <a:rPr lang="en-US" sz="2000" dirty="0">
                <a:solidFill>
                  <a:schemeClr val="accent4">
                    <a:lumMod val="75000"/>
                    <a:lumOff val="25000"/>
                  </a:schemeClr>
                </a:solidFill>
              </a:rPr>
              <a:t> </a:t>
            </a:r>
            <a:r>
              <a:rPr lang="en-US" sz="2000" dirty="0" err="1">
                <a:solidFill>
                  <a:schemeClr val="accent4">
                    <a:lumMod val="75000"/>
                    <a:lumOff val="25000"/>
                  </a:schemeClr>
                </a:solidFill>
              </a:rPr>
              <a:t>bị</a:t>
            </a:r>
            <a:r>
              <a:rPr lang="en-US" sz="2000" dirty="0">
                <a:solidFill>
                  <a:schemeClr val="accent4">
                    <a:lumMod val="75000"/>
                    <a:lumOff val="25000"/>
                  </a:schemeClr>
                </a:solidFill>
              </a:rPr>
              <a:t> </a:t>
            </a:r>
            <a:r>
              <a:rPr lang="en-US" sz="2000" dirty="0" err="1">
                <a:solidFill>
                  <a:schemeClr val="accent4">
                    <a:lumMod val="75000"/>
                    <a:lumOff val="25000"/>
                  </a:schemeClr>
                </a:solidFill>
              </a:rPr>
              <a:t>trong</a:t>
            </a:r>
            <a:r>
              <a:rPr lang="en-US" sz="2000" dirty="0">
                <a:solidFill>
                  <a:schemeClr val="accent4">
                    <a:lumMod val="75000"/>
                    <a:lumOff val="25000"/>
                  </a:schemeClr>
                </a:solidFill>
              </a:rPr>
              <a:t> </a:t>
            </a:r>
            <a:r>
              <a:rPr lang="en-US" sz="2000" dirty="0" err="1">
                <a:solidFill>
                  <a:schemeClr val="accent4">
                    <a:lumMod val="75000"/>
                    <a:lumOff val="25000"/>
                  </a:schemeClr>
                </a:solidFill>
              </a:rPr>
              <a:t>giờ</a:t>
            </a:r>
            <a:r>
              <a:rPr lang="en-US" sz="2000" dirty="0">
                <a:solidFill>
                  <a:schemeClr val="accent4">
                    <a:lumMod val="75000"/>
                    <a:lumOff val="25000"/>
                  </a:schemeClr>
                </a:solidFill>
              </a:rPr>
              <a:t> </a:t>
            </a:r>
            <a:r>
              <a:rPr lang="en-US" sz="2000" dirty="0" err="1">
                <a:solidFill>
                  <a:schemeClr val="accent4">
                    <a:lumMod val="75000"/>
                    <a:lumOff val="25000"/>
                  </a:schemeClr>
                </a:solidFill>
              </a:rPr>
              <a:t>giảng</a:t>
            </a:r>
            <a:r>
              <a:rPr lang="en-US" sz="2000" dirty="0">
                <a:solidFill>
                  <a:schemeClr val="accent4">
                    <a:lumMod val="75000"/>
                    <a:lumOff val="25000"/>
                  </a:schemeClr>
                </a:solidFill>
              </a:rPr>
              <a:t> </a:t>
            </a:r>
            <a:r>
              <a:rPr lang="en-US" sz="2000" dirty="0" err="1">
                <a:solidFill>
                  <a:schemeClr val="accent4">
                    <a:lumMod val="75000"/>
                    <a:lumOff val="25000"/>
                  </a:schemeClr>
                </a:solidFill>
              </a:rPr>
              <a:t>dạy</a:t>
            </a:r>
            <a:r>
              <a:rPr lang="en-US" sz="2000" dirty="0">
                <a:solidFill>
                  <a:schemeClr val="accent4">
                    <a:lumMod val="75000"/>
                    <a:lumOff val="25000"/>
                  </a:schemeClr>
                </a:solidFill>
              </a:rPr>
              <a:t> </a:t>
            </a:r>
            <a:r>
              <a:rPr lang="en-US" sz="2000" dirty="0" err="1">
                <a:solidFill>
                  <a:schemeClr val="accent4">
                    <a:lumMod val="75000"/>
                    <a:lumOff val="25000"/>
                  </a:schemeClr>
                </a:solidFill>
              </a:rPr>
              <a:t>của</a:t>
            </a:r>
            <a:r>
              <a:rPr lang="en-US" sz="2000" dirty="0">
                <a:solidFill>
                  <a:schemeClr val="accent4">
                    <a:lumMod val="75000"/>
                    <a:lumOff val="25000"/>
                  </a:schemeClr>
                </a:solidFill>
              </a:rPr>
              <a:t> </a:t>
            </a:r>
            <a:r>
              <a:rPr lang="en-US" sz="2000" dirty="0" err="1">
                <a:solidFill>
                  <a:schemeClr val="accent4">
                    <a:lumMod val="75000"/>
                    <a:lumOff val="25000"/>
                  </a:schemeClr>
                </a:solidFill>
              </a:rPr>
              <a:t>mình</a:t>
            </a:r>
            <a:r>
              <a:rPr lang="en-US" sz="2000" dirty="0">
                <a:solidFill>
                  <a:schemeClr val="accent4">
                    <a:lumMod val="75000"/>
                    <a:lumOff val="25000"/>
                  </a:schemeClr>
                </a:solidFill>
              </a:rPr>
              <a:t>.</a:t>
            </a:r>
          </a:p>
          <a:p>
            <a:pPr indent="457200" algn="just">
              <a:lnSpc>
                <a:spcPct val="150000"/>
              </a:lnSpc>
            </a:pPr>
            <a:r>
              <a:rPr lang="en-US" sz="2000" b="1" dirty="0">
                <a:solidFill>
                  <a:schemeClr val="accent4">
                    <a:lumMod val="75000"/>
                    <a:lumOff val="25000"/>
                  </a:schemeClr>
                </a:solidFill>
              </a:rPr>
              <a:t>- </a:t>
            </a:r>
            <a:r>
              <a:rPr lang="en-US" sz="2000" dirty="0" err="1">
                <a:solidFill>
                  <a:schemeClr val="accent4">
                    <a:lumMod val="75000"/>
                    <a:lumOff val="25000"/>
                  </a:schemeClr>
                </a:solidFill>
              </a:rPr>
              <a:t>Kịp</a:t>
            </a:r>
            <a:r>
              <a:rPr lang="en-US" sz="2000" dirty="0">
                <a:solidFill>
                  <a:schemeClr val="accent4">
                    <a:lumMod val="75000"/>
                    <a:lumOff val="25000"/>
                  </a:schemeClr>
                </a:solidFill>
              </a:rPr>
              <a:t> </a:t>
            </a:r>
            <a:r>
              <a:rPr lang="en-US" sz="2000" dirty="0" err="1">
                <a:solidFill>
                  <a:schemeClr val="accent4">
                    <a:lumMod val="75000"/>
                    <a:lumOff val="25000"/>
                  </a:schemeClr>
                </a:solidFill>
              </a:rPr>
              <a:t>thời</a:t>
            </a:r>
            <a:r>
              <a:rPr lang="en-US" sz="2000" dirty="0">
                <a:solidFill>
                  <a:schemeClr val="accent4">
                    <a:lumMod val="75000"/>
                    <a:lumOff val="25000"/>
                  </a:schemeClr>
                </a:solidFill>
              </a:rPr>
              <a:t> </a:t>
            </a:r>
            <a:r>
              <a:rPr lang="en-US" sz="2000" dirty="0" err="1">
                <a:solidFill>
                  <a:schemeClr val="accent4">
                    <a:lumMod val="75000"/>
                    <a:lumOff val="25000"/>
                  </a:schemeClr>
                </a:solidFill>
              </a:rPr>
              <a:t>thông</a:t>
            </a:r>
            <a:r>
              <a:rPr lang="en-US" sz="2000" dirty="0">
                <a:solidFill>
                  <a:schemeClr val="accent4">
                    <a:lumMod val="75000"/>
                    <a:lumOff val="25000"/>
                  </a:schemeClr>
                </a:solidFill>
              </a:rPr>
              <a:t> </a:t>
            </a:r>
            <a:r>
              <a:rPr lang="en-US" sz="2000" dirty="0" err="1">
                <a:solidFill>
                  <a:schemeClr val="accent4">
                    <a:lumMod val="75000"/>
                    <a:lumOff val="25000"/>
                  </a:schemeClr>
                </a:solidFill>
              </a:rPr>
              <a:t>báo</a:t>
            </a:r>
            <a:r>
              <a:rPr lang="en-US" sz="2000" dirty="0">
                <a:solidFill>
                  <a:schemeClr val="accent4">
                    <a:lumMod val="75000"/>
                    <a:lumOff val="25000"/>
                  </a:schemeClr>
                </a:solidFill>
              </a:rPr>
              <a:t> </a:t>
            </a:r>
            <a:r>
              <a:rPr lang="en-US" sz="2000" dirty="0" err="1">
                <a:solidFill>
                  <a:schemeClr val="accent4">
                    <a:lumMod val="75000"/>
                    <a:lumOff val="25000"/>
                  </a:schemeClr>
                </a:solidFill>
              </a:rPr>
              <a:t>hỏng</a:t>
            </a:r>
            <a:r>
              <a:rPr lang="en-US" sz="2000" dirty="0">
                <a:solidFill>
                  <a:schemeClr val="accent4">
                    <a:lumMod val="75000"/>
                    <a:lumOff val="25000"/>
                  </a:schemeClr>
                </a:solidFill>
              </a:rPr>
              <a:t> </a:t>
            </a:r>
            <a:r>
              <a:rPr lang="en-US" sz="2000" dirty="0" err="1">
                <a:solidFill>
                  <a:schemeClr val="accent4">
                    <a:lumMod val="75000"/>
                    <a:lumOff val="25000"/>
                  </a:schemeClr>
                </a:solidFill>
              </a:rPr>
              <a:t>hóc</a:t>
            </a:r>
            <a:r>
              <a:rPr lang="en-US" sz="2000" dirty="0">
                <a:solidFill>
                  <a:schemeClr val="accent4">
                    <a:lumMod val="75000"/>
                    <a:lumOff val="25000"/>
                  </a:schemeClr>
                </a:solidFill>
              </a:rPr>
              <a:t> </a:t>
            </a:r>
            <a:r>
              <a:rPr lang="en-US" sz="2000" dirty="0" err="1">
                <a:solidFill>
                  <a:schemeClr val="accent4">
                    <a:lumMod val="75000"/>
                    <a:lumOff val="25000"/>
                  </a:schemeClr>
                </a:solidFill>
              </a:rPr>
              <a:t>trang</a:t>
            </a:r>
            <a:r>
              <a:rPr lang="en-US" sz="2000" dirty="0">
                <a:solidFill>
                  <a:schemeClr val="accent4">
                    <a:lumMod val="75000"/>
                    <a:lumOff val="25000"/>
                  </a:schemeClr>
                </a:solidFill>
              </a:rPr>
              <a:t> </a:t>
            </a:r>
            <a:r>
              <a:rPr lang="en-US" sz="2000" dirty="0" err="1">
                <a:solidFill>
                  <a:schemeClr val="accent4">
                    <a:lumMod val="75000"/>
                    <a:lumOff val="25000"/>
                  </a:schemeClr>
                </a:solidFill>
              </a:rPr>
              <a:t>thiết</a:t>
            </a:r>
            <a:r>
              <a:rPr lang="en-US" sz="2000" dirty="0">
                <a:solidFill>
                  <a:schemeClr val="accent4">
                    <a:lumMod val="75000"/>
                    <a:lumOff val="25000"/>
                  </a:schemeClr>
                </a:solidFill>
              </a:rPr>
              <a:t> </a:t>
            </a:r>
            <a:r>
              <a:rPr lang="en-US" sz="2000" dirty="0" err="1">
                <a:solidFill>
                  <a:schemeClr val="accent4">
                    <a:lumMod val="75000"/>
                    <a:lumOff val="25000"/>
                  </a:schemeClr>
                </a:solidFill>
              </a:rPr>
              <a:t>bị</a:t>
            </a:r>
            <a:r>
              <a:rPr lang="en-US" sz="2000" dirty="0">
                <a:solidFill>
                  <a:schemeClr val="accent4">
                    <a:lumMod val="75000"/>
                    <a:lumOff val="25000"/>
                  </a:schemeClr>
                </a:solidFill>
              </a:rPr>
              <a:t>, </a:t>
            </a:r>
            <a:r>
              <a:rPr lang="en-US" sz="2000" dirty="0" err="1">
                <a:solidFill>
                  <a:schemeClr val="accent4">
                    <a:lumMod val="75000"/>
                    <a:lumOff val="25000"/>
                  </a:schemeClr>
                </a:solidFill>
              </a:rPr>
              <a:t>đồ</a:t>
            </a:r>
            <a:r>
              <a:rPr lang="en-US" sz="2000" dirty="0">
                <a:solidFill>
                  <a:schemeClr val="accent4">
                    <a:lumMod val="75000"/>
                    <a:lumOff val="25000"/>
                  </a:schemeClr>
                </a:solidFill>
              </a:rPr>
              <a:t> </a:t>
            </a:r>
            <a:r>
              <a:rPr lang="en-US" sz="2000" dirty="0" err="1">
                <a:solidFill>
                  <a:schemeClr val="accent4">
                    <a:lumMod val="75000"/>
                    <a:lumOff val="25000"/>
                  </a:schemeClr>
                </a:solidFill>
              </a:rPr>
              <a:t>dùng</a:t>
            </a:r>
            <a:r>
              <a:rPr lang="en-US" sz="2000" dirty="0">
                <a:solidFill>
                  <a:schemeClr val="accent4">
                    <a:lumMod val="75000"/>
                    <a:lumOff val="25000"/>
                  </a:schemeClr>
                </a:solidFill>
              </a:rPr>
              <a:t> </a:t>
            </a:r>
            <a:r>
              <a:rPr lang="en-US" sz="2000" dirty="0" err="1">
                <a:solidFill>
                  <a:schemeClr val="accent4">
                    <a:lumMod val="75000"/>
                    <a:lumOff val="25000"/>
                  </a:schemeClr>
                </a:solidFill>
              </a:rPr>
              <a:t>trong</a:t>
            </a:r>
            <a:r>
              <a:rPr lang="en-US" sz="2000" dirty="0">
                <a:solidFill>
                  <a:schemeClr val="accent4">
                    <a:lumMod val="75000"/>
                    <a:lumOff val="25000"/>
                  </a:schemeClr>
                </a:solidFill>
              </a:rPr>
              <a:t> </a:t>
            </a:r>
            <a:r>
              <a:rPr lang="en-US" sz="2000" dirty="0" err="1">
                <a:solidFill>
                  <a:schemeClr val="accent4">
                    <a:lumMod val="75000"/>
                    <a:lumOff val="25000"/>
                  </a:schemeClr>
                </a:solidFill>
              </a:rPr>
              <a:t>quá</a:t>
            </a:r>
            <a:r>
              <a:rPr lang="en-US" sz="2000" dirty="0">
                <a:solidFill>
                  <a:schemeClr val="accent4">
                    <a:lumMod val="75000"/>
                    <a:lumOff val="25000"/>
                  </a:schemeClr>
                </a:solidFill>
              </a:rPr>
              <a:t> </a:t>
            </a:r>
            <a:r>
              <a:rPr lang="en-US" sz="2000" dirty="0" err="1">
                <a:solidFill>
                  <a:schemeClr val="accent4">
                    <a:lumMod val="75000"/>
                    <a:lumOff val="25000"/>
                  </a:schemeClr>
                </a:solidFill>
              </a:rPr>
              <a:t>trình</a:t>
            </a:r>
            <a:r>
              <a:rPr lang="en-US" sz="2000" dirty="0">
                <a:solidFill>
                  <a:schemeClr val="accent4">
                    <a:lumMod val="75000"/>
                    <a:lumOff val="25000"/>
                  </a:schemeClr>
                </a:solidFill>
              </a:rPr>
              <a:t> </a:t>
            </a:r>
            <a:r>
              <a:rPr lang="en-US" sz="2000" dirty="0" err="1">
                <a:solidFill>
                  <a:schemeClr val="accent4">
                    <a:lumMod val="75000"/>
                    <a:lumOff val="25000"/>
                  </a:schemeClr>
                </a:solidFill>
              </a:rPr>
              <a:t>sử</a:t>
            </a:r>
            <a:r>
              <a:rPr lang="en-US" sz="2000" dirty="0">
                <a:solidFill>
                  <a:schemeClr val="accent4">
                    <a:lumMod val="75000"/>
                    <a:lumOff val="25000"/>
                  </a:schemeClr>
                </a:solidFill>
              </a:rPr>
              <a:t> </a:t>
            </a:r>
            <a:r>
              <a:rPr lang="en-US" sz="2000" dirty="0" err="1">
                <a:solidFill>
                  <a:schemeClr val="accent4">
                    <a:lumMod val="75000"/>
                    <a:lumOff val="25000"/>
                  </a:schemeClr>
                </a:solidFill>
              </a:rPr>
              <a:t>dụng</a:t>
            </a:r>
            <a:r>
              <a:rPr lang="en-US" sz="2000" dirty="0">
                <a:solidFill>
                  <a:schemeClr val="accent4">
                    <a:lumMod val="75000"/>
                    <a:lumOff val="25000"/>
                  </a:schemeClr>
                </a:solidFill>
              </a:rPr>
              <a:t> </a:t>
            </a:r>
            <a:r>
              <a:rPr lang="en-US" sz="2000" dirty="0" err="1">
                <a:solidFill>
                  <a:schemeClr val="accent4">
                    <a:lumMod val="75000"/>
                    <a:lumOff val="25000"/>
                  </a:schemeClr>
                </a:solidFill>
              </a:rPr>
              <a:t>cho</a:t>
            </a:r>
            <a:r>
              <a:rPr lang="en-US" sz="2000" dirty="0">
                <a:solidFill>
                  <a:schemeClr val="accent4">
                    <a:lumMod val="75000"/>
                    <a:lumOff val="25000"/>
                  </a:schemeClr>
                </a:solidFill>
              </a:rPr>
              <a:t> </a:t>
            </a:r>
            <a:r>
              <a:rPr lang="en-US" sz="2000" dirty="0" err="1">
                <a:solidFill>
                  <a:schemeClr val="accent4">
                    <a:lumMod val="75000"/>
                    <a:lumOff val="25000"/>
                  </a:schemeClr>
                </a:solidFill>
              </a:rPr>
              <a:t>nhân</a:t>
            </a:r>
            <a:r>
              <a:rPr lang="en-US" sz="2000" dirty="0">
                <a:solidFill>
                  <a:schemeClr val="accent4">
                    <a:lumMod val="75000"/>
                    <a:lumOff val="25000"/>
                  </a:schemeClr>
                </a:solidFill>
              </a:rPr>
              <a:t> </a:t>
            </a:r>
            <a:r>
              <a:rPr lang="en-US" sz="2000" dirty="0" err="1">
                <a:solidFill>
                  <a:schemeClr val="accent4">
                    <a:lumMod val="75000"/>
                    <a:lumOff val="25000"/>
                  </a:schemeClr>
                </a:solidFill>
              </a:rPr>
              <a:t>viên</a:t>
            </a:r>
            <a:r>
              <a:rPr lang="en-US" sz="2000" dirty="0">
                <a:solidFill>
                  <a:schemeClr val="accent4">
                    <a:lumMod val="75000"/>
                    <a:lumOff val="25000"/>
                  </a:schemeClr>
                </a:solidFill>
              </a:rPr>
              <a:t> </a:t>
            </a:r>
            <a:r>
              <a:rPr lang="en-US" sz="2000" dirty="0" err="1">
                <a:solidFill>
                  <a:schemeClr val="accent4">
                    <a:lumMod val="75000"/>
                    <a:lumOff val="25000"/>
                  </a:schemeClr>
                </a:solidFill>
              </a:rPr>
              <a:t>phòng</a:t>
            </a:r>
            <a:r>
              <a:rPr lang="en-US" sz="2000" dirty="0">
                <a:solidFill>
                  <a:schemeClr val="accent4">
                    <a:lumMod val="75000"/>
                    <a:lumOff val="25000"/>
                  </a:schemeClr>
                </a:solidFill>
              </a:rPr>
              <a:t> </a:t>
            </a:r>
            <a:r>
              <a:rPr lang="en-US" sz="2000" dirty="0" err="1">
                <a:solidFill>
                  <a:schemeClr val="accent4">
                    <a:lumMod val="75000"/>
                    <a:lumOff val="25000"/>
                  </a:schemeClr>
                </a:solidFill>
              </a:rPr>
              <a:t>đồ</a:t>
            </a:r>
            <a:r>
              <a:rPr lang="en-US" sz="2000" dirty="0">
                <a:solidFill>
                  <a:schemeClr val="accent4">
                    <a:lumMod val="75000"/>
                    <a:lumOff val="25000"/>
                  </a:schemeClr>
                </a:solidFill>
              </a:rPr>
              <a:t> </a:t>
            </a:r>
            <a:r>
              <a:rPr lang="en-US" sz="2000" dirty="0" err="1">
                <a:solidFill>
                  <a:schemeClr val="accent4">
                    <a:lumMod val="75000"/>
                    <a:lumOff val="25000"/>
                  </a:schemeClr>
                </a:solidFill>
              </a:rPr>
              <a:t>dùng</a:t>
            </a:r>
            <a:r>
              <a:rPr lang="en-US" sz="2000" dirty="0">
                <a:solidFill>
                  <a:schemeClr val="accent4">
                    <a:lumMod val="75000"/>
                    <a:lumOff val="25000"/>
                  </a:schemeClr>
                </a:solidFill>
              </a:rPr>
              <a:t> </a:t>
            </a:r>
            <a:r>
              <a:rPr lang="en-US" sz="2000" dirty="0" err="1">
                <a:solidFill>
                  <a:schemeClr val="accent4">
                    <a:lumMod val="75000"/>
                    <a:lumOff val="25000"/>
                  </a:schemeClr>
                </a:solidFill>
              </a:rPr>
              <a:t>giảng</a:t>
            </a:r>
            <a:r>
              <a:rPr lang="en-US" sz="2000" dirty="0">
                <a:solidFill>
                  <a:schemeClr val="accent4">
                    <a:lumMod val="75000"/>
                    <a:lumOff val="25000"/>
                  </a:schemeClr>
                </a:solidFill>
              </a:rPr>
              <a:t> </a:t>
            </a:r>
            <a:r>
              <a:rPr lang="en-US" sz="2000" dirty="0" err="1">
                <a:solidFill>
                  <a:schemeClr val="accent4">
                    <a:lumMod val="75000"/>
                    <a:lumOff val="25000"/>
                  </a:schemeClr>
                </a:solidFill>
              </a:rPr>
              <a:t>dạy</a:t>
            </a:r>
            <a:r>
              <a:rPr lang="en-US" sz="2000" dirty="0">
                <a:solidFill>
                  <a:schemeClr val="accent4">
                    <a:lumMod val="75000"/>
                    <a:lumOff val="25000"/>
                  </a:schemeClr>
                </a:solidFill>
              </a:rPr>
              <a:t>.</a:t>
            </a:r>
          </a:p>
          <a:p>
            <a:pPr indent="457200" algn="just">
              <a:lnSpc>
                <a:spcPct val="150000"/>
              </a:lnSpc>
            </a:pPr>
            <a:r>
              <a:rPr lang="en-US" sz="2000" b="1" dirty="0">
                <a:solidFill>
                  <a:schemeClr val="accent4">
                    <a:lumMod val="75000"/>
                    <a:lumOff val="25000"/>
                  </a:schemeClr>
                </a:solidFill>
              </a:rPr>
              <a:t>- </a:t>
            </a:r>
            <a:r>
              <a:rPr lang="en-US" sz="2000" dirty="0" err="1">
                <a:solidFill>
                  <a:schemeClr val="accent4">
                    <a:lumMod val="75000"/>
                    <a:lumOff val="25000"/>
                  </a:schemeClr>
                </a:solidFill>
              </a:rPr>
              <a:t>Tổ</a:t>
            </a:r>
            <a:r>
              <a:rPr lang="en-US" sz="2000" dirty="0">
                <a:solidFill>
                  <a:schemeClr val="accent4">
                    <a:lumMod val="75000"/>
                    <a:lumOff val="25000"/>
                  </a:schemeClr>
                </a:solidFill>
              </a:rPr>
              <a:t> </a:t>
            </a:r>
            <a:r>
              <a:rPr lang="en-US" sz="2000" dirty="0" err="1">
                <a:solidFill>
                  <a:schemeClr val="accent4">
                    <a:lumMod val="75000"/>
                    <a:lumOff val="25000"/>
                  </a:schemeClr>
                </a:solidFill>
              </a:rPr>
              <a:t>chức</a:t>
            </a:r>
            <a:r>
              <a:rPr lang="en-US" sz="2000" dirty="0">
                <a:solidFill>
                  <a:schemeClr val="accent4">
                    <a:lumMod val="75000"/>
                    <a:lumOff val="25000"/>
                  </a:schemeClr>
                </a:solidFill>
              </a:rPr>
              <a:t> </a:t>
            </a:r>
            <a:r>
              <a:rPr lang="en-US" sz="2000" dirty="0" err="1">
                <a:solidFill>
                  <a:schemeClr val="accent4">
                    <a:lumMod val="75000"/>
                    <a:lumOff val="25000"/>
                  </a:schemeClr>
                </a:solidFill>
              </a:rPr>
              <a:t>lớp</a:t>
            </a:r>
            <a:r>
              <a:rPr lang="en-US" sz="2000" dirty="0">
                <a:solidFill>
                  <a:schemeClr val="accent4">
                    <a:lumMod val="75000"/>
                    <a:lumOff val="25000"/>
                  </a:schemeClr>
                </a:solidFill>
              </a:rPr>
              <a:t> </a:t>
            </a:r>
            <a:r>
              <a:rPr lang="en-US" sz="2000" dirty="0" err="1">
                <a:solidFill>
                  <a:schemeClr val="accent4">
                    <a:lumMod val="75000"/>
                    <a:lumOff val="25000"/>
                  </a:schemeClr>
                </a:solidFill>
              </a:rPr>
              <a:t>vệ</a:t>
            </a:r>
            <a:r>
              <a:rPr lang="en-US" sz="2000" dirty="0">
                <a:solidFill>
                  <a:schemeClr val="accent4">
                    <a:lumMod val="75000"/>
                    <a:lumOff val="25000"/>
                  </a:schemeClr>
                </a:solidFill>
              </a:rPr>
              <a:t> </a:t>
            </a:r>
            <a:r>
              <a:rPr lang="en-US" sz="2000" dirty="0" err="1">
                <a:solidFill>
                  <a:schemeClr val="accent4">
                    <a:lumMod val="75000"/>
                    <a:lumOff val="25000"/>
                  </a:schemeClr>
                </a:solidFill>
              </a:rPr>
              <a:t>sinh</a:t>
            </a:r>
            <a:r>
              <a:rPr lang="en-US" sz="2000" dirty="0">
                <a:solidFill>
                  <a:schemeClr val="accent4">
                    <a:lumMod val="75000"/>
                    <a:lumOff val="25000"/>
                  </a:schemeClr>
                </a:solidFill>
              </a:rPr>
              <a:t> </a:t>
            </a:r>
            <a:r>
              <a:rPr lang="en-US" sz="2000" dirty="0" err="1">
                <a:solidFill>
                  <a:schemeClr val="accent4">
                    <a:lumMod val="75000"/>
                    <a:lumOff val="25000"/>
                  </a:schemeClr>
                </a:solidFill>
              </a:rPr>
              <a:t>sạch</a:t>
            </a:r>
            <a:r>
              <a:rPr lang="en-US" sz="2000" dirty="0">
                <a:solidFill>
                  <a:schemeClr val="accent4">
                    <a:lumMod val="75000"/>
                    <a:lumOff val="25000"/>
                  </a:schemeClr>
                </a:solidFill>
              </a:rPr>
              <a:t> </a:t>
            </a:r>
            <a:r>
              <a:rPr lang="en-US" sz="2000" dirty="0" err="1">
                <a:solidFill>
                  <a:schemeClr val="accent4">
                    <a:lumMod val="75000"/>
                    <a:lumOff val="25000"/>
                  </a:schemeClr>
                </a:solidFill>
              </a:rPr>
              <a:t>sẽ</a:t>
            </a:r>
            <a:r>
              <a:rPr lang="en-US" sz="2000" dirty="0">
                <a:solidFill>
                  <a:schemeClr val="accent4">
                    <a:lumMod val="75000"/>
                    <a:lumOff val="25000"/>
                  </a:schemeClr>
                </a:solidFill>
              </a:rPr>
              <a:t>, </a:t>
            </a:r>
            <a:r>
              <a:rPr lang="en-US" sz="2000" dirty="0" err="1">
                <a:solidFill>
                  <a:schemeClr val="accent4">
                    <a:lumMod val="75000"/>
                    <a:lumOff val="25000"/>
                  </a:schemeClr>
                </a:solidFill>
              </a:rPr>
              <a:t>tắt</a:t>
            </a:r>
            <a:r>
              <a:rPr lang="en-US" sz="2000" dirty="0">
                <a:solidFill>
                  <a:schemeClr val="accent4">
                    <a:lumMod val="75000"/>
                    <a:lumOff val="25000"/>
                  </a:schemeClr>
                </a:solidFill>
              </a:rPr>
              <a:t> </a:t>
            </a:r>
            <a:r>
              <a:rPr lang="en-US" sz="2000" dirty="0" err="1">
                <a:solidFill>
                  <a:schemeClr val="accent4">
                    <a:lumMod val="75000"/>
                    <a:lumOff val="25000"/>
                  </a:schemeClr>
                </a:solidFill>
              </a:rPr>
              <a:t>thiết</a:t>
            </a:r>
            <a:r>
              <a:rPr lang="en-US" sz="2000" dirty="0">
                <a:solidFill>
                  <a:schemeClr val="accent4">
                    <a:lumMod val="75000"/>
                    <a:lumOff val="25000"/>
                  </a:schemeClr>
                </a:solidFill>
              </a:rPr>
              <a:t> </a:t>
            </a:r>
            <a:r>
              <a:rPr lang="en-US" sz="2000" dirty="0" err="1">
                <a:solidFill>
                  <a:schemeClr val="accent4">
                    <a:lumMod val="75000"/>
                    <a:lumOff val="25000"/>
                  </a:schemeClr>
                </a:solidFill>
              </a:rPr>
              <a:t>bị</a:t>
            </a:r>
            <a:r>
              <a:rPr lang="en-US" sz="2000" dirty="0">
                <a:solidFill>
                  <a:schemeClr val="accent4">
                    <a:lumMod val="75000"/>
                    <a:lumOff val="25000"/>
                  </a:schemeClr>
                </a:solidFill>
              </a:rPr>
              <a:t> </a:t>
            </a:r>
            <a:r>
              <a:rPr lang="en-US" sz="2000" dirty="0" err="1">
                <a:solidFill>
                  <a:schemeClr val="accent4">
                    <a:lumMod val="75000"/>
                    <a:lumOff val="25000"/>
                  </a:schemeClr>
                </a:solidFill>
              </a:rPr>
              <a:t>và</a:t>
            </a:r>
            <a:r>
              <a:rPr lang="en-US" sz="2000" dirty="0">
                <a:solidFill>
                  <a:schemeClr val="accent4">
                    <a:lumMod val="75000"/>
                    <a:lumOff val="25000"/>
                  </a:schemeClr>
                </a:solidFill>
              </a:rPr>
              <a:t> </a:t>
            </a:r>
            <a:r>
              <a:rPr lang="en-US" sz="2000" dirty="0" err="1">
                <a:solidFill>
                  <a:schemeClr val="accent4">
                    <a:lumMod val="75000"/>
                    <a:lumOff val="25000"/>
                  </a:schemeClr>
                </a:solidFill>
              </a:rPr>
              <a:t>ngắt</a:t>
            </a:r>
            <a:r>
              <a:rPr lang="en-US" sz="2000" dirty="0">
                <a:solidFill>
                  <a:schemeClr val="accent4">
                    <a:lumMod val="75000"/>
                    <a:lumOff val="25000"/>
                  </a:schemeClr>
                </a:solidFill>
              </a:rPr>
              <a:t> </a:t>
            </a:r>
            <a:r>
              <a:rPr lang="en-US" sz="2000" dirty="0" err="1">
                <a:solidFill>
                  <a:schemeClr val="accent4">
                    <a:lumMod val="75000"/>
                    <a:lumOff val="25000"/>
                  </a:schemeClr>
                </a:solidFill>
              </a:rPr>
              <a:t>nguồn</a:t>
            </a:r>
            <a:r>
              <a:rPr lang="en-US" sz="2000" dirty="0">
                <a:solidFill>
                  <a:schemeClr val="accent4">
                    <a:lumMod val="75000"/>
                    <a:lumOff val="25000"/>
                  </a:schemeClr>
                </a:solidFill>
              </a:rPr>
              <a:t> </a:t>
            </a:r>
            <a:r>
              <a:rPr lang="en-US" sz="2000" dirty="0" err="1">
                <a:solidFill>
                  <a:schemeClr val="accent4">
                    <a:lumMod val="75000"/>
                    <a:lumOff val="25000"/>
                  </a:schemeClr>
                </a:solidFill>
              </a:rPr>
              <a:t>điện</a:t>
            </a:r>
            <a:r>
              <a:rPr lang="en-US" sz="2000" dirty="0">
                <a:solidFill>
                  <a:schemeClr val="accent4">
                    <a:lumMod val="75000"/>
                    <a:lumOff val="25000"/>
                  </a:schemeClr>
                </a:solidFill>
              </a:rPr>
              <a:t> </a:t>
            </a:r>
            <a:r>
              <a:rPr lang="en-US" sz="2000" dirty="0" err="1">
                <a:solidFill>
                  <a:schemeClr val="accent4">
                    <a:lumMod val="75000"/>
                    <a:lumOff val="25000"/>
                  </a:schemeClr>
                </a:solidFill>
              </a:rPr>
              <a:t>khi</a:t>
            </a:r>
            <a:r>
              <a:rPr lang="en-US" sz="2000" dirty="0">
                <a:solidFill>
                  <a:schemeClr val="accent4">
                    <a:lumMod val="75000"/>
                    <a:lumOff val="25000"/>
                  </a:schemeClr>
                </a:solidFill>
              </a:rPr>
              <a:t> </a:t>
            </a:r>
            <a:r>
              <a:rPr lang="en-US" sz="2000" dirty="0" err="1">
                <a:solidFill>
                  <a:schemeClr val="accent4">
                    <a:lumMod val="75000"/>
                    <a:lumOff val="25000"/>
                  </a:schemeClr>
                </a:solidFill>
              </a:rPr>
              <a:t>kết</a:t>
            </a:r>
            <a:r>
              <a:rPr lang="en-US" sz="2000" dirty="0">
                <a:solidFill>
                  <a:schemeClr val="accent4">
                    <a:lumMod val="75000"/>
                    <a:lumOff val="25000"/>
                  </a:schemeClr>
                </a:solidFill>
              </a:rPr>
              <a:t> </a:t>
            </a:r>
            <a:r>
              <a:rPr lang="en-US" sz="2000" dirty="0" err="1">
                <a:solidFill>
                  <a:schemeClr val="accent4">
                    <a:lumMod val="75000"/>
                    <a:lumOff val="25000"/>
                  </a:schemeClr>
                </a:solidFill>
              </a:rPr>
              <a:t>thúc</a:t>
            </a:r>
            <a:r>
              <a:rPr lang="en-US" sz="2000" dirty="0">
                <a:solidFill>
                  <a:schemeClr val="accent4">
                    <a:lumMod val="75000"/>
                    <a:lumOff val="25000"/>
                  </a:schemeClr>
                </a:solidFill>
              </a:rPr>
              <a:t> </a:t>
            </a:r>
            <a:r>
              <a:rPr lang="en-US" sz="2000" dirty="0" err="1">
                <a:solidFill>
                  <a:schemeClr val="accent4">
                    <a:lumMod val="75000"/>
                    <a:lumOff val="25000"/>
                  </a:schemeClr>
                </a:solidFill>
              </a:rPr>
              <a:t>giờ</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Trực</a:t>
            </a:r>
            <a:r>
              <a:rPr lang="en-US" sz="2000" dirty="0">
                <a:solidFill>
                  <a:schemeClr val="accent4">
                    <a:lumMod val="75000"/>
                    <a:lumOff val="25000"/>
                  </a:schemeClr>
                </a:solidFill>
              </a:rPr>
              <a:t> </a:t>
            </a:r>
            <a:r>
              <a:rPr lang="en-US" sz="2000" dirty="0" err="1">
                <a:solidFill>
                  <a:schemeClr val="accent4">
                    <a:lumMod val="75000"/>
                    <a:lumOff val="25000"/>
                  </a:schemeClr>
                </a:solidFill>
              </a:rPr>
              <a:t>tiếp</a:t>
            </a:r>
            <a:r>
              <a:rPr lang="en-US" sz="2000" dirty="0">
                <a:solidFill>
                  <a:schemeClr val="accent4">
                    <a:lumMod val="75000"/>
                    <a:lumOff val="25000"/>
                  </a:schemeClr>
                </a:solidFill>
              </a:rPr>
              <a:t> </a:t>
            </a:r>
            <a:r>
              <a:rPr lang="en-US" sz="2000" dirty="0" err="1">
                <a:solidFill>
                  <a:schemeClr val="accent4">
                    <a:lumMod val="75000"/>
                    <a:lumOff val="25000"/>
                  </a:schemeClr>
                </a:solidFill>
              </a:rPr>
              <a:t>nhận</a:t>
            </a:r>
            <a:r>
              <a:rPr lang="en-US" sz="2000" dirty="0">
                <a:solidFill>
                  <a:schemeClr val="accent4">
                    <a:lumMod val="75000"/>
                    <a:lumOff val="25000"/>
                  </a:schemeClr>
                </a:solidFill>
              </a:rPr>
              <a:t> </a:t>
            </a:r>
            <a:r>
              <a:rPr lang="en-US" sz="2000" dirty="0" err="1">
                <a:solidFill>
                  <a:schemeClr val="accent4">
                    <a:lumMod val="75000"/>
                    <a:lumOff val="25000"/>
                  </a:schemeClr>
                </a:solidFill>
              </a:rPr>
              <a:t>và</a:t>
            </a:r>
            <a:r>
              <a:rPr lang="en-US" sz="2000" dirty="0">
                <a:solidFill>
                  <a:schemeClr val="accent4">
                    <a:lumMod val="75000"/>
                    <a:lumOff val="25000"/>
                  </a:schemeClr>
                </a:solidFill>
              </a:rPr>
              <a:t> </a:t>
            </a:r>
            <a:r>
              <a:rPr lang="en-US" sz="2000" dirty="0" err="1">
                <a:solidFill>
                  <a:schemeClr val="accent4">
                    <a:lumMod val="75000"/>
                    <a:lumOff val="25000"/>
                  </a:schemeClr>
                </a:solidFill>
              </a:rPr>
              <a:t>bàn</a:t>
            </a:r>
            <a:r>
              <a:rPr lang="en-US" sz="2000" dirty="0">
                <a:solidFill>
                  <a:schemeClr val="accent4">
                    <a:lumMod val="75000"/>
                    <a:lumOff val="25000"/>
                  </a:schemeClr>
                </a:solidFill>
              </a:rPr>
              <a:t> </a:t>
            </a:r>
            <a:r>
              <a:rPr lang="en-US" sz="2000" dirty="0" err="1">
                <a:solidFill>
                  <a:schemeClr val="accent4">
                    <a:lumMod val="75000"/>
                    <a:lumOff val="25000"/>
                  </a:schemeClr>
                </a:solidFill>
              </a:rPr>
              <a:t>giao</a:t>
            </a:r>
            <a:r>
              <a:rPr lang="en-US" sz="2000" dirty="0">
                <a:solidFill>
                  <a:schemeClr val="accent4">
                    <a:lumMod val="75000"/>
                    <a:lumOff val="25000"/>
                  </a:schemeClr>
                </a:solidFill>
              </a:rPr>
              <a:t> </a:t>
            </a:r>
            <a:r>
              <a:rPr lang="en-US" sz="2000" dirty="0" err="1">
                <a:solidFill>
                  <a:schemeClr val="accent4">
                    <a:lumMod val="75000"/>
                    <a:lumOff val="25000"/>
                  </a:schemeClr>
                </a:solidFill>
              </a:rPr>
              <a:t>đầy</a:t>
            </a:r>
            <a:r>
              <a:rPr lang="en-US" sz="2000" dirty="0">
                <a:solidFill>
                  <a:schemeClr val="accent4">
                    <a:lumMod val="75000"/>
                    <a:lumOff val="25000"/>
                  </a:schemeClr>
                </a:solidFill>
              </a:rPr>
              <a:t> </a:t>
            </a:r>
            <a:r>
              <a:rPr lang="en-US" sz="2000" dirty="0" err="1">
                <a:solidFill>
                  <a:schemeClr val="accent4">
                    <a:lumMod val="75000"/>
                    <a:lumOff val="25000"/>
                  </a:schemeClr>
                </a:solidFill>
              </a:rPr>
              <a:t>đủ</a:t>
            </a:r>
            <a:r>
              <a:rPr lang="en-US" sz="2000" dirty="0">
                <a:solidFill>
                  <a:schemeClr val="accent4">
                    <a:lumMod val="75000"/>
                    <a:lumOff val="25000"/>
                  </a:schemeClr>
                </a:solidFill>
              </a:rPr>
              <a:t> </a:t>
            </a:r>
            <a:r>
              <a:rPr lang="en-US" sz="2000" dirty="0" err="1">
                <a:solidFill>
                  <a:schemeClr val="accent4">
                    <a:lumMod val="75000"/>
                    <a:lumOff val="25000"/>
                  </a:schemeClr>
                </a:solidFill>
              </a:rPr>
              <a:t>vật</a:t>
            </a:r>
            <a:r>
              <a:rPr lang="en-US" sz="2000" dirty="0">
                <a:solidFill>
                  <a:schemeClr val="accent4">
                    <a:lumMod val="75000"/>
                    <a:lumOff val="25000"/>
                  </a:schemeClr>
                </a:solidFill>
              </a:rPr>
              <a:t> </a:t>
            </a:r>
            <a:r>
              <a:rPr lang="en-US" sz="2000" dirty="0" err="1">
                <a:solidFill>
                  <a:schemeClr val="accent4">
                    <a:lumMod val="75000"/>
                    <a:lumOff val="25000"/>
                  </a:schemeClr>
                </a:solidFill>
              </a:rPr>
              <a:t>chất</a:t>
            </a:r>
            <a:r>
              <a:rPr lang="en-US" sz="2000" dirty="0">
                <a:solidFill>
                  <a:schemeClr val="accent4">
                    <a:lumMod val="75000"/>
                    <a:lumOff val="25000"/>
                  </a:schemeClr>
                </a:solidFill>
              </a:rPr>
              <a:t>, </a:t>
            </a:r>
            <a:r>
              <a:rPr lang="en-US" sz="2000" dirty="0" err="1">
                <a:solidFill>
                  <a:schemeClr val="accent4">
                    <a:lumMod val="75000"/>
                    <a:lumOff val="25000"/>
                  </a:schemeClr>
                </a:solidFill>
              </a:rPr>
              <a:t>trang</a:t>
            </a:r>
            <a:r>
              <a:rPr lang="en-US" sz="2000" dirty="0">
                <a:solidFill>
                  <a:schemeClr val="accent4">
                    <a:lumMod val="75000"/>
                    <a:lumOff val="25000"/>
                  </a:schemeClr>
                </a:solidFill>
              </a:rPr>
              <a:t> </a:t>
            </a:r>
            <a:r>
              <a:rPr lang="en-US" sz="2000" dirty="0" err="1">
                <a:solidFill>
                  <a:schemeClr val="accent4">
                    <a:lumMod val="75000"/>
                    <a:lumOff val="25000"/>
                  </a:schemeClr>
                </a:solidFill>
              </a:rPr>
              <a:t>bị</a:t>
            </a:r>
            <a:r>
              <a:rPr lang="en-US" sz="2000" dirty="0">
                <a:solidFill>
                  <a:schemeClr val="accent4">
                    <a:lumMod val="75000"/>
                    <a:lumOff val="25000"/>
                  </a:schemeClr>
                </a:solidFill>
              </a:rPr>
              <a:t>, </a:t>
            </a:r>
            <a:r>
              <a:rPr lang="en-US" sz="2000" dirty="0" err="1">
                <a:solidFill>
                  <a:schemeClr val="accent4">
                    <a:lumMod val="75000"/>
                    <a:lumOff val="25000"/>
                  </a:schemeClr>
                </a:solidFill>
              </a:rPr>
              <a:t>chìa</a:t>
            </a:r>
            <a:r>
              <a:rPr lang="en-US" sz="2000" dirty="0">
                <a:solidFill>
                  <a:schemeClr val="accent4">
                    <a:lumMod val="75000"/>
                    <a:lumOff val="25000"/>
                  </a:schemeClr>
                </a:solidFill>
              </a:rPr>
              <a:t> </a:t>
            </a:r>
            <a:r>
              <a:rPr lang="en-US" sz="2000" dirty="0" err="1">
                <a:solidFill>
                  <a:schemeClr val="accent4">
                    <a:lumMod val="75000"/>
                    <a:lumOff val="25000"/>
                  </a:schemeClr>
                </a:solidFill>
              </a:rPr>
              <a:t>khoá</a:t>
            </a:r>
            <a:r>
              <a:rPr lang="en-US" sz="2000" dirty="0">
                <a:solidFill>
                  <a:schemeClr val="accent4">
                    <a:lumMod val="75000"/>
                    <a:lumOff val="25000"/>
                  </a:schemeClr>
                </a:solidFill>
              </a:rPr>
              <a:t> </a:t>
            </a:r>
            <a:r>
              <a:rPr lang="en-US" sz="2000" dirty="0" err="1">
                <a:solidFill>
                  <a:schemeClr val="accent4">
                    <a:lumMod val="75000"/>
                    <a:lumOff val="25000"/>
                  </a:schemeClr>
                </a:solidFill>
              </a:rPr>
              <a:t>lớp</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 </a:t>
            </a:r>
            <a:r>
              <a:rPr lang="en-US" sz="2000" dirty="0" err="1">
                <a:solidFill>
                  <a:schemeClr val="accent4">
                    <a:lumMod val="75000"/>
                    <a:lumOff val="25000"/>
                  </a:schemeClr>
                </a:solidFill>
              </a:rPr>
              <a:t>cho</a:t>
            </a:r>
            <a:r>
              <a:rPr lang="en-US" sz="2000" dirty="0">
                <a:solidFill>
                  <a:schemeClr val="accent4">
                    <a:lumMod val="75000"/>
                    <a:lumOff val="25000"/>
                  </a:schemeClr>
                </a:solidFill>
              </a:rPr>
              <a:t> </a:t>
            </a:r>
            <a:r>
              <a:rPr lang="en-US" sz="2000" dirty="0" err="1">
                <a:solidFill>
                  <a:schemeClr val="accent4">
                    <a:lumMod val="75000"/>
                    <a:lumOff val="25000"/>
                  </a:schemeClr>
                </a:solidFill>
              </a:rPr>
              <a:t>phòng</a:t>
            </a:r>
            <a:r>
              <a:rPr lang="en-US" sz="2000" dirty="0">
                <a:solidFill>
                  <a:schemeClr val="accent4">
                    <a:lumMod val="75000"/>
                    <a:lumOff val="25000"/>
                  </a:schemeClr>
                </a:solidFill>
              </a:rPr>
              <a:t> </a:t>
            </a:r>
            <a:r>
              <a:rPr lang="en-US" sz="2000" dirty="0" err="1">
                <a:solidFill>
                  <a:schemeClr val="accent4">
                    <a:lumMod val="75000"/>
                    <a:lumOff val="25000"/>
                  </a:schemeClr>
                </a:solidFill>
              </a:rPr>
              <a:t>đồ</a:t>
            </a:r>
            <a:r>
              <a:rPr lang="en-US" sz="2000" dirty="0">
                <a:solidFill>
                  <a:schemeClr val="accent4">
                    <a:lumMod val="75000"/>
                    <a:lumOff val="25000"/>
                  </a:schemeClr>
                </a:solidFill>
              </a:rPr>
              <a:t> </a:t>
            </a:r>
            <a:r>
              <a:rPr lang="en-US" sz="2000" dirty="0" err="1">
                <a:solidFill>
                  <a:schemeClr val="accent4">
                    <a:lumMod val="75000"/>
                    <a:lumOff val="25000"/>
                  </a:schemeClr>
                </a:solidFill>
              </a:rPr>
              <a:t>dùng</a:t>
            </a:r>
            <a:r>
              <a:rPr lang="en-US" sz="2000" dirty="0">
                <a:solidFill>
                  <a:schemeClr val="accent4">
                    <a:lumMod val="75000"/>
                    <a:lumOff val="25000"/>
                  </a:schemeClr>
                </a:solidFill>
              </a:rPr>
              <a:t> </a:t>
            </a:r>
            <a:r>
              <a:rPr lang="en-US" sz="2000" dirty="0" err="1">
                <a:solidFill>
                  <a:schemeClr val="accent4">
                    <a:lumMod val="75000"/>
                    <a:lumOff val="25000"/>
                  </a:schemeClr>
                </a:solidFill>
              </a:rPr>
              <a:t>dạy</a:t>
            </a:r>
            <a:r>
              <a:rPr lang="en-US" sz="2000" dirty="0">
                <a:solidFill>
                  <a:schemeClr val="accent4">
                    <a:lumMod val="75000"/>
                    <a:lumOff val="25000"/>
                  </a:schemeClr>
                </a:solidFill>
              </a:rPr>
              <a:t> </a:t>
            </a:r>
            <a:r>
              <a:rPr lang="en-US" sz="2000" dirty="0" err="1">
                <a:solidFill>
                  <a:schemeClr val="accent4">
                    <a:lumMod val="75000"/>
                    <a:lumOff val="25000"/>
                  </a:schemeClr>
                </a:solidFill>
              </a:rPr>
              <a:t>học</a:t>
            </a:r>
            <a:r>
              <a:rPr lang="en-US" sz="2000" dirty="0">
                <a:solidFill>
                  <a:schemeClr val="accent4">
                    <a:lumMod val="75000"/>
                    <a:lumOff val="25000"/>
                  </a:schemeClr>
                </a:solidFill>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en-US" dirty="0" smtClean="0">
                <a:effectLst>
                  <a:outerShdw blurRad="38100" dist="38100" dir="2700000" algn="tl">
                    <a:srgbClr val="000000">
                      <a:alpha val="43137"/>
                    </a:srgbClr>
                  </a:outerShdw>
                </a:effectLst>
              </a:rPr>
              <a:t>NỘI DUNG TẬP HUẤN</a:t>
            </a:r>
            <a:endParaRPr lang="en-US" dirty="0">
              <a:solidFill>
                <a:schemeClr val="accent1"/>
              </a:solidFill>
              <a:effectLst>
                <a:outerShdw blurRad="38100" dist="38100" dir="2700000" algn="tl">
                  <a:srgbClr val="000000">
                    <a:alpha val="43137"/>
                  </a:srgbClr>
                </a:outerShdw>
              </a:effectLst>
            </a:endParaRPr>
          </a:p>
        </p:txBody>
      </p:sp>
      <p:grpSp>
        <p:nvGrpSpPr>
          <p:cNvPr id="18434" name="Group 88"/>
          <p:cNvGrpSpPr>
            <a:grpSpLocks/>
          </p:cNvGrpSpPr>
          <p:nvPr/>
        </p:nvGrpSpPr>
        <p:grpSpPr bwMode="auto">
          <a:xfrm>
            <a:off x="990600" y="1247775"/>
            <a:ext cx="7696200" cy="762000"/>
            <a:chOff x="1728" y="1643"/>
            <a:chExt cx="4897" cy="653"/>
          </a:xfrm>
        </p:grpSpPr>
        <p:sp>
          <p:nvSpPr>
            <p:cNvPr id="89150" name="AutoShape 62"/>
            <p:cNvSpPr>
              <a:spLocks noChangeArrowheads="1"/>
            </p:cNvSpPr>
            <p:nvPr/>
          </p:nvSpPr>
          <p:spPr bwMode="gray">
            <a:xfrm>
              <a:off x="2096" y="1793"/>
              <a:ext cx="4192" cy="437"/>
            </a:xfrm>
            <a:prstGeom prst="roundRect">
              <a:avLst>
                <a:gd name="adj" fmla="val 16667"/>
              </a:avLst>
            </a:prstGeom>
            <a:solidFill>
              <a:schemeClr val="accent2">
                <a:lumMod val="75000"/>
              </a:schemeClr>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51" name="AutoShape 63">
              <a:hlinkClick r:id="rId2" action="ppaction://hlinksldjump"/>
            </p:cNvPr>
            <p:cNvSpPr>
              <a:spLocks noChangeArrowheads="1"/>
            </p:cNvSpPr>
            <p:nvPr/>
          </p:nvSpPr>
          <p:spPr bwMode="gray">
            <a:xfrm>
              <a:off x="1728" y="1643"/>
              <a:ext cx="662" cy="653"/>
            </a:xfrm>
            <a:prstGeom prst="diamond">
              <a:avLst/>
            </a:prstGeom>
            <a:solidFill>
              <a:schemeClr val="accent2">
                <a:lumMod val="75000"/>
              </a:schemeClr>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52" name="Text Box 64"/>
            <p:cNvSpPr txBox="1">
              <a:spLocks noChangeArrowheads="1"/>
            </p:cNvSpPr>
            <p:nvPr/>
          </p:nvSpPr>
          <p:spPr bwMode="gray">
            <a:xfrm>
              <a:off x="2317" y="1846"/>
              <a:ext cx="4308" cy="324"/>
            </a:xfrm>
            <a:prstGeom prst="rect">
              <a:avLst/>
            </a:prstGeom>
            <a:noFill/>
            <a:ln>
              <a:noFill/>
            </a:ln>
            <a:effectLst/>
            <a:extLst/>
          </p:spPr>
          <p:txBody>
            <a:bodyPr lIns="68415" tIns="34208" rIns="68415" bIns="34208">
              <a:spAutoFit/>
            </a:bodyPr>
            <a:lstStyle>
              <a:lvl1pPr defTabSz="684213">
                <a:defRPr>
                  <a:solidFill>
                    <a:schemeClr val="tx1"/>
                  </a:solidFill>
                  <a:latin typeface="Arial" charset="0"/>
                </a:defRPr>
              </a:lvl1pPr>
              <a:lvl2pPr marL="341313" defTabSz="684213">
                <a:defRPr>
                  <a:solidFill>
                    <a:schemeClr val="tx1"/>
                  </a:solidFill>
                  <a:latin typeface="Arial" charset="0"/>
                </a:defRPr>
              </a:lvl2pPr>
              <a:lvl3pPr marL="684213" defTabSz="684213">
                <a:defRPr>
                  <a:solidFill>
                    <a:schemeClr val="tx1"/>
                  </a:solidFill>
                  <a:latin typeface="Arial" charset="0"/>
                </a:defRPr>
              </a:lvl3pPr>
              <a:lvl4pPr marL="1025525" defTabSz="684213">
                <a:defRPr>
                  <a:solidFill>
                    <a:schemeClr val="tx1"/>
                  </a:solidFill>
                  <a:latin typeface="Arial" charset="0"/>
                </a:defRPr>
              </a:lvl4pPr>
              <a:lvl5pPr marL="1368425" defTabSz="684213">
                <a:defRPr>
                  <a:solidFill>
                    <a:schemeClr val="tx1"/>
                  </a:solidFill>
                  <a:latin typeface="Arial" charset="0"/>
                </a:defRPr>
              </a:lvl5pPr>
              <a:lvl6pPr marL="1825625" defTabSz="684213" fontAlgn="base">
                <a:spcBef>
                  <a:spcPct val="0"/>
                </a:spcBef>
                <a:spcAft>
                  <a:spcPct val="0"/>
                </a:spcAft>
                <a:defRPr>
                  <a:solidFill>
                    <a:schemeClr val="tx1"/>
                  </a:solidFill>
                  <a:latin typeface="Arial" charset="0"/>
                </a:defRPr>
              </a:lvl6pPr>
              <a:lvl7pPr marL="2282825" defTabSz="684213" fontAlgn="base">
                <a:spcBef>
                  <a:spcPct val="0"/>
                </a:spcBef>
                <a:spcAft>
                  <a:spcPct val="0"/>
                </a:spcAft>
                <a:defRPr>
                  <a:solidFill>
                    <a:schemeClr val="tx1"/>
                  </a:solidFill>
                  <a:latin typeface="Arial" charset="0"/>
                </a:defRPr>
              </a:lvl7pPr>
              <a:lvl8pPr marL="2740025" defTabSz="684213" fontAlgn="base">
                <a:spcBef>
                  <a:spcPct val="0"/>
                </a:spcBef>
                <a:spcAft>
                  <a:spcPct val="0"/>
                </a:spcAft>
                <a:defRPr>
                  <a:solidFill>
                    <a:schemeClr val="tx1"/>
                  </a:solidFill>
                  <a:latin typeface="Arial" charset="0"/>
                </a:defRPr>
              </a:lvl8pPr>
              <a:lvl9pPr marL="3197225" defTabSz="684213" fontAlgn="base">
                <a:spcBef>
                  <a:spcPct val="0"/>
                </a:spcBef>
                <a:spcAft>
                  <a:spcPct val="0"/>
                </a:spcAft>
                <a:defRPr>
                  <a:solidFill>
                    <a:schemeClr val="tx1"/>
                  </a:solidFill>
                  <a:latin typeface="Arial" charset="0"/>
                </a:defRPr>
              </a:lvl9pPr>
            </a:lstStyle>
            <a:p>
              <a:pPr eaLnBrk="0" hangingPunct="0">
                <a:defRPr/>
              </a:pP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Kế</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hoạch</a:t>
              </a:r>
              <a:r>
                <a:rPr lang="en-US" sz="2000" b="1" dirty="0" smtClean="0">
                  <a:solidFill>
                    <a:srgbClr val="FFFFFF"/>
                  </a:solidFill>
                  <a:effectLst>
                    <a:outerShdw blurRad="38100" dist="38100" dir="2700000" algn="tl">
                      <a:srgbClr val="000000">
                        <a:alpha val="43137"/>
                      </a:srgbClr>
                    </a:outerShdw>
                  </a:effectLst>
                  <a:cs typeface="+mn-cs"/>
                </a:rPr>
                <a:t> 83/KH-UBND </a:t>
              </a:r>
              <a:r>
                <a:rPr lang="en-US" sz="2000" b="1" dirty="0" err="1" smtClean="0">
                  <a:solidFill>
                    <a:srgbClr val="FFFFFF"/>
                  </a:solidFill>
                  <a:effectLst>
                    <a:outerShdw blurRad="38100" dist="38100" dir="2700000" algn="tl">
                      <a:srgbClr val="000000">
                        <a:alpha val="43137"/>
                      </a:srgbClr>
                    </a:outerShdw>
                  </a:effectLst>
                  <a:cs typeface="+mn-cs"/>
                </a:rPr>
                <a:t>ngày</a:t>
              </a:r>
              <a:r>
                <a:rPr lang="en-US" sz="2000" b="1" dirty="0" smtClean="0">
                  <a:solidFill>
                    <a:srgbClr val="FFFFFF"/>
                  </a:solidFill>
                  <a:effectLst>
                    <a:outerShdw blurRad="38100" dist="38100" dir="2700000" algn="tl">
                      <a:srgbClr val="000000">
                        <a:alpha val="43137"/>
                      </a:srgbClr>
                    </a:outerShdw>
                  </a:effectLst>
                  <a:cs typeface="+mn-cs"/>
                </a:rPr>
                <a:t> 11/6/2010</a:t>
              </a:r>
              <a:endParaRPr lang="en-US" sz="2000" b="1" dirty="0">
                <a:solidFill>
                  <a:srgbClr val="FFFFFF"/>
                </a:solidFill>
                <a:effectLst>
                  <a:outerShdw blurRad="38100" dist="38100" dir="2700000" algn="tl">
                    <a:srgbClr val="000000">
                      <a:alpha val="43137"/>
                    </a:srgbClr>
                  </a:outerShdw>
                </a:effectLst>
                <a:cs typeface="+mn-cs"/>
              </a:endParaRPr>
            </a:p>
          </p:txBody>
        </p:sp>
        <p:sp>
          <p:nvSpPr>
            <p:cNvPr id="18458" name="Text Box 65"/>
            <p:cNvSpPr txBox="1">
              <a:spLocks noChangeArrowheads="1"/>
            </p:cNvSpPr>
            <p:nvPr/>
          </p:nvSpPr>
          <p:spPr bwMode="gray">
            <a:xfrm>
              <a:off x="1919" y="1824"/>
              <a:ext cx="258" cy="365"/>
            </a:xfrm>
            <a:prstGeom prst="rect">
              <a:avLst/>
            </a:prstGeom>
            <a:noFill/>
            <a:ln w="9525">
              <a:noFill/>
              <a:miter lim="800000"/>
              <a:headEnd/>
              <a:tailEnd/>
            </a:ln>
          </p:spPr>
          <p:txBody>
            <a:bodyPr wrap="none" lIns="68415" tIns="34208" rIns="68415" bIns="34208">
              <a:spAutoFit/>
            </a:bodyPr>
            <a:lstStyle/>
            <a:p>
              <a:pPr algn="ctr" defTabSz="684213" eaLnBrk="0" hangingPunct="0"/>
              <a:r>
                <a:rPr lang="en-US" sz="2400">
                  <a:solidFill>
                    <a:srgbClr val="FFFFFF"/>
                  </a:solidFill>
                </a:rPr>
                <a:t>1</a:t>
              </a:r>
            </a:p>
          </p:txBody>
        </p:sp>
      </p:grpSp>
      <p:grpSp>
        <p:nvGrpSpPr>
          <p:cNvPr id="18435" name="Group 87"/>
          <p:cNvGrpSpPr>
            <a:grpSpLocks/>
          </p:cNvGrpSpPr>
          <p:nvPr/>
        </p:nvGrpSpPr>
        <p:grpSpPr bwMode="auto">
          <a:xfrm>
            <a:off x="990600" y="2195513"/>
            <a:ext cx="7196400" cy="773112"/>
            <a:chOff x="1728" y="2478"/>
            <a:chExt cx="4561" cy="653"/>
          </a:xfrm>
        </p:grpSpPr>
        <p:sp>
          <p:nvSpPr>
            <p:cNvPr id="89155" name="AutoShape 67"/>
            <p:cNvSpPr>
              <a:spLocks noChangeArrowheads="1"/>
            </p:cNvSpPr>
            <p:nvPr/>
          </p:nvSpPr>
          <p:spPr bwMode="gray">
            <a:xfrm>
              <a:off x="2097" y="2591"/>
              <a:ext cx="4192" cy="436"/>
            </a:xfrm>
            <a:prstGeom prst="roundRect">
              <a:avLst>
                <a:gd name="adj" fmla="val 16667"/>
              </a:avLst>
            </a:prstGeom>
            <a:solidFill>
              <a:schemeClr val="accent1"/>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56" name="AutoShape 68">
              <a:hlinkClick r:id="rId3" action="ppaction://hlinksldjump"/>
            </p:cNvPr>
            <p:cNvSpPr>
              <a:spLocks noChangeArrowheads="1"/>
            </p:cNvSpPr>
            <p:nvPr/>
          </p:nvSpPr>
          <p:spPr bwMode="gray">
            <a:xfrm>
              <a:off x="1728" y="2478"/>
              <a:ext cx="662" cy="653"/>
            </a:xfrm>
            <a:prstGeom prst="diamond">
              <a:avLst/>
            </a:prstGeom>
            <a:solidFill>
              <a:schemeClr val="accent1"/>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57" name="Text Box 69"/>
            <p:cNvSpPr txBox="1">
              <a:spLocks noChangeArrowheads="1"/>
            </p:cNvSpPr>
            <p:nvPr/>
          </p:nvSpPr>
          <p:spPr bwMode="gray">
            <a:xfrm>
              <a:off x="2259" y="2644"/>
              <a:ext cx="4000" cy="318"/>
            </a:xfrm>
            <a:prstGeom prst="rect">
              <a:avLst/>
            </a:prstGeom>
            <a:noFill/>
            <a:ln>
              <a:noFill/>
            </a:ln>
            <a:effectLst/>
            <a:extLst/>
          </p:spPr>
          <p:txBody>
            <a:bodyPr lIns="68415" tIns="34208" rIns="68415" bIns="34208">
              <a:spAutoFit/>
            </a:bodyPr>
            <a:lstStyle>
              <a:lvl1pPr defTabSz="684213">
                <a:defRPr>
                  <a:solidFill>
                    <a:schemeClr val="tx1"/>
                  </a:solidFill>
                  <a:latin typeface="Arial" charset="0"/>
                </a:defRPr>
              </a:lvl1pPr>
              <a:lvl2pPr marL="341313" defTabSz="684213">
                <a:defRPr>
                  <a:solidFill>
                    <a:schemeClr val="tx1"/>
                  </a:solidFill>
                  <a:latin typeface="Arial" charset="0"/>
                </a:defRPr>
              </a:lvl2pPr>
              <a:lvl3pPr marL="684213" defTabSz="684213">
                <a:defRPr>
                  <a:solidFill>
                    <a:schemeClr val="tx1"/>
                  </a:solidFill>
                  <a:latin typeface="Arial" charset="0"/>
                </a:defRPr>
              </a:lvl3pPr>
              <a:lvl4pPr marL="1025525" defTabSz="684213">
                <a:defRPr>
                  <a:solidFill>
                    <a:schemeClr val="tx1"/>
                  </a:solidFill>
                  <a:latin typeface="Arial" charset="0"/>
                </a:defRPr>
              </a:lvl4pPr>
              <a:lvl5pPr marL="1368425" defTabSz="684213">
                <a:defRPr>
                  <a:solidFill>
                    <a:schemeClr val="tx1"/>
                  </a:solidFill>
                  <a:latin typeface="Arial" charset="0"/>
                </a:defRPr>
              </a:lvl5pPr>
              <a:lvl6pPr marL="1825625" defTabSz="684213" fontAlgn="base">
                <a:spcBef>
                  <a:spcPct val="0"/>
                </a:spcBef>
                <a:spcAft>
                  <a:spcPct val="0"/>
                </a:spcAft>
                <a:defRPr>
                  <a:solidFill>
                    <a:schemeClr val="tx1"/>
                  </a:solidFill>
                  <a:latin typeface="Arial" charset="0"/>
                </a:defRPr>
              </a:lvl6pPr>
              <a:lvl7pPr marL="2282825" defTabSz="684213" fontAlgn="base">
                <a:spcBef>
                  <a:spcPct val="0"/>
                </a:spcBef>
                <a:spcAft>
                  <a:spcPct val="0"/>
                </a:spcAft>
                <a:defRPr>
                  <a:solidFill>
                    <a:schemeClr val="tx1"/>
                  </a:solidFill>
                  <a:latin typeface="Arial" charset="0"/>
                </a:defRPr>
              </a:lvl7pPr>
              <a:lvl8pPr marL="2740025" defTabSz="684213" fontAlgn="base">
                <a:spcBef>
                  <a:spcPct val="0"/>
                </a:spcBef>
                <a:spcAft>
                  <a:spcPct val="0"/>
                </a:spcAft>
                <a:defRPr>
                  <a:solidFill>
                    <a:schemeClr val="tx1"/>
                  </a:solidFill>
                  <a:latin typeface="Arial" charset="0"/>
                </a:defRPr>
              </a:lvl8pPr>
              <a:lvl9pPr marL="3197225" defTabSz="684213" fontAlgn="base">
                <a:spcBef>
                  <a:spcPct val="0"/>
                </a:spcBef>
                <a:spcAft>
                  <a:spcPct val="0"/>
                </a:spcAft>
                <a:defRPr>
                  <a:solidFill>
                    <a:schemeClr val="tx1"/>
                  </a:solidFill>
                  <a:latin typeface="Arial" charset="0"/>
                </a:defRPr>
              </a:lvl9pPr>
            </a:lstStyle>
            <a:p>
              <a:pPr eaLnBrk="0" hangingPunct="0">
                <a:defRPr/>
              </a:pP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Quyết</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định</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số</a:t>
              </a:r>
              <a:r>
                <a:rPr lang="en-US" sz="2000" b="1" dirty="0" smtClean="0">
                  <a:solidFill>
                    <a:srgbClr val="FFFFFF"/>
                  </a:solidFill>
                  <a:effectLst>
                    <a:outerShdw blurRad="38100" dist="38100" dir="2700000" algn="tl">
                      <a:srgbClr val="000000">
                        <a:alpha val="43137"/>
                      </a:srgbClr>
                    </a:outerShdw>
                  </a:effectLst>
                  <a:cs typeface="+mn-cs"/>
                </a:rPr>
                <a:t> 6076 /QĐ-UBND </a:t>
              </a:r>
              <a:r>
                <a:rPr lang="en-US" sz="2000" b="1" dirty="0" err="1" smtClean="0">
                  <a:solidFill>
                    <a:srgbClr val="FFFFFF"/>
                  </a:solidFill>
                  <a:effectLst>
                    <a:outerShdw blurRad="38100" dist="38100" dir="2700000" algn="tl">
                      <a:srgbClr val="000000">
                        <a:alpha val="43137"/>
                      </a:srgbClr>
                    </a:outerShdw>
                  </a:effectLst>
                  <a:cs typeface="+mn-cs"/>
                </a:rPr>
                <a:t>ngày</a:t>
              </a:r>
              <a:r>
                <a:rPr lang="en-US" sz="2000" b="1" dirty="0" smtClean="0">
                  <a:solidFill>
                    <a:srgbClr val="FFFFFF"/>
                  </a:solidFill>
                  <a:effectLst>
                    <a:outerShdw blurRad="38100" dist="38100" dir="2700000" algn="tl">
                      <a:srgbClr val="000000">
                        <a:alpha val="43137"/>
                      </a:srgbClr>
                    </a:outerShdw>
                  </a:effectLst>
                  <a:cs typeface="+mn-cs"/>
                </a:rPr>
                <a:t> 26/8/2016</a:t>
              </a:r>
              <a:endParaRPr lang="en-US" sz="2000" b="1" dirty="0">
                <a:solidFill>
                  <a:srgbClr val="FFFFFF"/>
                </a:solidFill>
                <a:effectLst>
                  <a:outerShdw blurRad="38100" dist="38100" dir="2700000" algn="tl">
                    <a:srgbClr val="000000">
                      <a:alpha val="43137"/>
                    </a:srgbClr>
                  </a:outerShdw>
                </a:effectLst>
                <a:cs typeface="+mn-cs"/>
              </a:endParaRPr>
            </a:p>
          </p:txBody>
        </p:sp>
        <p:sp>
          <p:nvSpPr>
            <p:cNvPr id="18454" name="Text Box 82"/>
            <p:cNvSpPr txBox="1">
              <a:spLocks noChangeArrowheads="1"/>
            </p:cNvSpPr>
            <p:nvPr/>
          </p:nvSpPr>
          <p:spPr bwMode="gray">
            <a:xfrm>
              <a:off x="1920" y="2620"/>
              <a:ext cx="258" cy="365"/>
            </a:xfrm>
            <a:prstGeom prst="rect">
              <a:avLst/>
            </a:prstGeom>
            <a:noFill/>
            <a:ln w="9525">
              <a:noFill/>
              <a:miter lim="800000"/>
              <a:headEnd/>
              <a:tailEnd/>
            </a:ln>
          </p:spPr>
          <p:txBody>
            <a:bodyPr wrap="none" lIns="68415" tIns="34208" rIns="68415" bIns="34208">
              <a:spAutoFit/>
            </a:bodyPr>
            <a:lstStyle/>
            <a:p>
              <a:pPr algn="ctr" defTabSz="684213" eaLnBrk="0" hangingPunct="0"/>
              <a:r>
                <a:rPr lang="en-US" sz="2400">
                  <a:solidFill>
                    <a:srgbClr val="FFFFFF"/>
                  </a:solidFill>
                </a:rPr>
                <a:t>2</a:t>
              </a:r>
            </a:p>
          </p:txBody>
        </p:sp>
      </p:grpSp>
      <p:grpSp>
        <p:nvGrpSpPr>
          <p:cNvPr id="18436" name="Group 86"/>
          <p:cNvGrpSpPr>
            <a:grpSpLocks/>
          </p:cNvGrpSpPr>
          <p:nvPr/>
        </p:nvGrpSpPr>
        <p:grpSpPr bwMode="auto">
          <a:xfrm>
            <a:off x="990600" y="3100388"/>
            <a:ext cx="7162800" cy="739775"/>
            <a:chOff x="1728" y="3276"/>
            <a:chExt cx="4560" cy="653"/>
          </a:xfrm>
          <a:solidFill>
            <a:srgbClr val="008000"/>
          </a:solidFill>
        </p:grpSpPr>
        <p:sp>
          <p:nvSpPr>
            <p:cNvPr id="89160" name="AutoShape 72"/>
            <p:cNvSpPr>
              <a:spLocks noChangeArrowheads="1"/>
            </p:cNvSpPr>
            <p:nvPr/>
          </p:nvSpPr>
          <p:spPr bwMode="gray">
            <a:xfrm>
              <a:off x="2096" y="3390"/>
              <a:ext cx="4192" cy="436"/>
            </a:xfrm>
            <a:prstGeom prst="roundRect">
              <a:avLst>
                <a:gd name="adj" fmla="val 16667"/>
              </a:avLst>
            </a:prstGeom>
            <a:grp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61" name="AutoShape 73">
              <a:hlinkClick r:id="rId4" action="ppaction://hlinksldjump"/>
            </p:cNvPr>
            <p:cNvSpPr>
              <a:spLocks noChangeArrowheads="1"/>
            </p:cNvSpPr>
            <p:nvPr/>
          </p:nvSpPr>
          <p:spPr bwMode="gray">
            <a:xfrm>
              <a:off x="1728" y="3276"/>
              <a:ext cx="662" cy="653"/>
            </a:xfrm>
            <a:prstGeom prst="diamond">
              <a:avLst/>
            </a:prstGeom>
            <a:grp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62" name="Text Box 74"/>
            <p:cNvSpPr txBox="1">
              <a:spLocks noChangeArrowheads="1"/>
            </p:cNvSpPr>
            <p:nvPr/>
          </p:nvSpPr>
          <p:spPr bwMode="gray">
            <a:xfrm>
              <a:off x="2504" y="3441"/>
              <a:ext cx="3687" cy="332"/>
            </a:xfrm>
            <a:prstGeom prst="rect">
              <a:avLst/>
            </a:prstGeom>
            <a:grpFill/>
            <a:ln>
              <a:noFill/>
            </a:ln>
            <a:effectLst/>
            <a:extLst/>
          </p:spPr>
          <p:txBody>
            <a:bodyPr wrap="square" lIns="68415" tIns="34208" rIns="68415" bIns="34208">
              <a:spAutoFit/>
            </a:bodyPr>
            <a:lstStyle>
              <a:lvl1pPr defTabSz="684213">
                <a:defRPr>
                  <a:solidFill>
                    <a:schemeClr val="tx1"/>
                  </a:solidFill>
                  <a:latin typeface="Arial" charset="0"/>
                </a:defRPr>
              </a:lvl1pPr>
              <a:lvl2pPr marL="341313" defTabSz="684213">
                <a:defRPr>
                  <a:solidFill>
                    <a:schemeClr val="tx1"/>
                  </a:solidFill>
                  <a:latin typeface="Arial" charset="0"/>
                </a:defRPr>
              </a:lvl2pPr>
              <a:lvl3pPr marL="684213" defTabSz="684213">
                <a:defRPr>
                  <a:solidFill>
                    <a:schemeClr val="tx1"/>
                  </a:solidFill>
                  <a:latin typeface="Arial" charset="0"/>
                </a:defRPr>
              </a:lvl3pPr>
              <a:lvl4pPr marL="1025525" defTabSz="684213">
                <a:defRPr>
                  <a:solidFill>
                    <a:schemeClr val="tx1"/>
                  </a:solidFill>
                  <a:latin typeface="Arial" charset="0"/>
                </a:defRPr>
              </a:lvl4pPr>
              <a:lvl5pPr marL="1368425" defTabSz="684213">
                <a:defRPr>
                  <a:solidFill>
                    <a:schemeClr val="tx1"/>
                  </a:solidFill>
                  <a:latin typeface="Arial" charset="0"/>
                </a:defRPr>
              </a:lvl5pPr>
              <a:lvl6pPr marL="1825625" defTabSz="684213" fontAlgn="base">
                <a:spcBef>
                  <a:spcPct val="0"/>
                </a:spcBef>
                <a:spcAft>
                  <a:spcPct val="0"/>
                </a:spcAft>
                <a:defRPr>
                  <a:solidFill>
                    <a:schemeClr val="tx1"/>
                  </a:solidFill>
                  <a:latin typeface="Arial" charset="0"/>
                </a:defRPr>
              </a:lvl6pPr>
              <a:lvl7pPr marL="2282825" defTabSz="684213" fontAlgn="base">
                <a:spcBef>
                  <a:spcPct val="0"/>
                </a:spcBef>
                <a:spcAft>
                  <a:spcPct val="0"/>
                </a:spcAft>
                <a:defRPr>
                  <a:solidFill>
                    <a:schemeClr val="tx1"/>
                  </a:solidFill>
                  <a:latin typeface="Arial" charset="0"/>
                </a:defRPr>
              </a:lvl7pPr>
              <a:lvl8pPr marL="2740025" defTabSz="684213" fontAlgn="base">
                <a:spcBef>
                  <a:spcPct val="0"/>
                </a:spcBef>
                <a:spcAft>
                  <a:spcPct val="0"/>
                </a:spcAft>
                <a:defRPr>
                  <a:solidFill>
                    <a:schemeClr val="tx1"/>
                  </a:solidFill>
                  <a:latin typeface="Arial" charset="0"/>
                </a:defRPr>
              </a:lvl8pPr>
              <a:lvl9pPr marL="3197225" defTabSz="684213" fontAlgn="base">
                <a:spcBef>
                  <a:spcPct val="0"/>
                </a:spcBef>
                <a:spcAft>
                  <a:spcPct val="0"/>
                </a:spcAft>
                <a:defRPr>
                  <a:solidFill>
                    <a:schemeClr val="tx1"/>
                  </a:solidFill>
                  <a:latin typeface="Arial" charset="0"/>
                </a:defRPr>
              </a:lvl9pPr>
            </a:lstStyle>
            <a:p>
              <a:pPr eaLnBrk="0" hangingPunct="0">
                <a:defRPr/>
              </a:pPr>
              <a:r>
                <a:rPr lang="en-US" sz="2000" b="1" dirty="0" err="1" smtClean="0">
                  <a:solidFill>
                    <a:srgbClr val="FFFFFF"/>
                  </a:solidFill>
                  <a:effectLst>
                    <a:outerShdw blurRad="38100" dist="38100" dir="2700000" algn="tl">
                      <a:srgbClr val="000000">
                        <a:alpha val="43137"/>
                      </a:srgbClr>
                    </a:outerShdw>
                  </a:effectLst>
                  <a:cs typeface="+mn-cs"/>
                </a:rPr>
                <a:t>Kế</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hoạch</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số</a:t>
              </a:r>
              <a:r>
                <a:rPr lang="en-US" sz="2000" b="1" dirty="0" smtClean="0">
                  <a:solidFill>
                    <a:srgbClr val="FFFFFF"/>
                  </a:solidFill>
                  <a:effectLst>
                    <a:outerShdw blurRad="38100" dist="38100" dir="2700000" algn="tl">
                      <a:srgbClr val="000000">
                        <a:alpha val="43137"/>
                      </a:srgbClr>
                    </a:outerShdw>
                  </a:effectLst>
                  <a:cs typeface="+mn-cs"/>
                </a:rPr>
                <a:t> 60/KH-UBND </a:t>
              </a:r>
              <a:r>
                <a:rPr lang="en-US" sz="2000" b="1" dirty="0" err="1" smtClean="0">
                  <a:solidFill>
                    <a:srgbClr val="FFFFFF"/>
                  </a:solidFill>
                  <a:effectLst>
                    <a:outerShdw blurRad="38100" dist="38100" dir="2700000" algn="tl">
                      <a:srgbClr val="000000">
                        <a:alpha val="43137"/>
                      </a:srgbClr>
                    </a:outerShdw>
                  </a:effectLst>
                  <a:cs typeface="+mn-cs"/>
                </a:rPr>
                <a:t>ngày</a:t>
              </a:r>
              <a:r>
                <a:rPr lang="en-US" sz="2000" b="1" dirty="0" smtClean="0">
                  <a:solidFill>
                    <a:srgbClr val="FFFFFF"/>
                  </a:solidFill>
                  <a:effectLst>
                    <a:outerShdw blurRad="38100" dist="38100" dir="2700000" algn="tl">
                      <a:srgbClr val="000000">
                        <a:alpha val="43137"/>
                      </a:srgbClr>
                    </a:outerShdw>
                  </a:effectLst>
                  <a:cs typeface="+mn-cs"/>
                </a:rPr>
                <a:t> 26/01/2016</a:t>
              </a:r>
              <a:endParaRPr lang="en-US" sz="2000" b="1" dirty="0">
                <a:solidFill>
                  <a:srgbClr val="FFFFFF"/>
                </a:solidFill>
                <a:effectLst>
                  <a:outerShdw blurRad="38100" dist="38100" dir="2700000" algn="tl">
                    <a:srgbClr val="000000">
                      <a:alpha val="43137"/>
                    </a:srgbClr>
                  </a:outerShdw>
                </a:effectLst>
                <a:cs typeface="+mn-cs"/>
              </a:endParaRPr>
            </a:p>
          </p:txBody>
        </p:sp>
        <p:sp>
          <p:nvSpPr>
            <p:cNvPr id="18450" name="Text Box 83"/>
            <p:cNvSpPr txBox="1">
              <a:spLocks noChangeArrowheads="1"/>
            </p:cNvSpPr>
            <p:nvPr/>
          </p:nvSpPr>
          <p:spPr bwMode="gray">
            <a:xfrm>
              <a:off x="1955" y="3408"/>
              <a:ext cx="209" cy="387"/>
            </a:xfrm>
            <a:prstGeom prst="rect">
              <a:avLst/>
            </a:prstGeom>
            <a:grpFill/>
            <a:ln w="9525">
              <a:noFill/>
              <a:miter lim="800000"/>
              <a:headEnd/>
              <a:tailEnd/>
            </a:ln>
          </p:spPr>
          <p:txBody>
            <a:bodyPr wrap="square" lIns="68415" tIns="34208" rIns="68415" bIns="34208">
              <a:spAutoFit/>
            </a:bodyPr>
            <a:lstStyle/>
            <a:p>
              <a:pPr algn="ctr" defTabSz="684213" eaLnBrk="0" hangingPunct="0"/>
              <a:r>
                <a:rPr lang="en-US" sz="2400" dirty="0">
                  <a:solidFill>
                    <a:srgbClr val="FFFFFF"/>
                  </a:solidFill>
                </a:rPr>
                <a:t>3</a:t>
              </a:r>
            </a:p>
          </p:txBody>
        </p:sp>
      </p:grpSp>
      <p:grpSp>
        <p:nvGrpSpPr>
          <p:cNvPr id="18437" name="Group 85"/>
          <p:cNvGrpSpPr>
            <a:grpSpLocks/>
          </p:cNvGrpSpPr>
          <p:nvPr/>
        </p:nvGrpSpPr>
        <p:grpSpPr bwMode="auto">
          <a:xfrm>
            <a:off x="1089025" y="5133975"/>
            <a:ext cx="7139893" cy="741363"/>
            <a:chOff x="1728" y="4147"/>
            <a:chExt cx="4659" cy="653"/>
          </a:xfrm>
        </p:grpSpPr>
        <p:sp>
          <p:nvSpPr>
            <p:cNvPr id="89165" name="AutoShape 77"/>
            <p:cNvSpPr>
              <a:spLocks noChangeArrowheads="1"/>
            </p:cNvSpPr>
            <p:nvPr/>
          </p:nvSpPr>
          <p:spPr bwMode="gray">
            <a:xfrm>
              <a:off x="2111" y="4260"/>
              <a:ext cx="4276" cy="436"/>
            </a:xfrm>
            <a:prstGeom prst="roundRect">
              <a:avLst>
                <a:gd name="adj" fmla="val 16667"/>
              </a:avLst>
            </a:prstGeom>
            <a:solidFill>
              <a:srgbClr val="FFC000"/>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66" name="AutoShape 78">
              <a:hlinkClick r:id="rId5" action="ppaction://hlinksldjump"/>
            </p:cNvPr>
            <p:cNvSpPr>
              <a:spLocks noChangeArrowheads="1"/>
            </p:cNvSpPr>
            <p:nvPr/>
          </p:nvSpPr>
          <p:spPr bwMode="gray">
            <a:xfrm>
              <a:off x="1728" y="4147"/>
              <a:ext cx="662" cy="653"/>
            </a:xfrm>
            <a:prstGeom prst="diamond">
              <a:avLst/>
            </a:prstGeom>
            <a:solidFill>
              <a:srgbClr val="FFC000"/>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89167" name="Text Box 79"/>
            <p:cNvSpPr txBox="1">
              <a:spLocks noChangeArrowheads="1"/>
            </p:cNvSpPr>
            <p:nvPr/>
          </p:nvSpPr>
          <p:spPr bwMode="gray">
            <a:xfrm>
              <a:off x="2411" y="4313"/>
              <a:ext cx="3976" cy="331"/>
            </a:xfrm>
            <a:prstGeom prst="rect">
              <a:avLst/>
            </a:prstGeom>
            <a:solidFill>
              <a:srgbClr val="FFC000"/>
            </a:solidFill>
            <a:ln>
              <a:noFill/>
            </a:ln>
            <a:effectLst/>
            <a:extLst/>
          </p:spPr>
          <p:txBody>
            <a:bodyPr lIns="68415" tIns="34208" rIns="68415" bIns="34208">
              <a:spAutoFit/>
            </a:bodyPr>
            <a:lstStyle>
              <a:lvl1pPr defTabSz="684213">
                <a:defRPr>
                  <a:solidFill>
                    <a:schemeClr val="tx1"/>
                  </a:solidFill>
                  <a:latin typeface="Arial" charset="0"/>
                </a:defRPr>
              </a:lvl1pPr>
              <a:lvl2pPr marL="341313" defTabSz="684213">
                <a:defRPr>
                  <a:solidFill>
                    <a:schemeClr val="tx1"/>
                  </a:solidFill>
                  <a:latin typeface="Arial" charset="0"/>
                </a:defRPr>
              </a:lvl2pPr>
              <a:lvl3pPr marL="684213" defTabSz="684213">
                <a:defRPr>
                  <a:solidFill>
                    <a:schemeClr val="tx1"/>
                  </a:solidFill>
                  <a:latin typeface="Arial" charset="0"/>
                </a:defRPr>
              </a:lvl3pPr>
              <a:lvl4pPr marL="1025525" defTabSz="684213">
                <a:defRPr>
                  <a:solidFill>
                    <a:schemeClr val="tx1"/>
                  </a:solidFill>
                  <a:latin typeface="Arial" charset="0"/>
                </a:defRPr>
              </a:lvl4pPr>
              <a:lvl5pPr marL="1368425" defTabSz="684213">
                <a:defRPr>
                  <a:solidFill>
                    <a:schemeClr val="tx1"/>
                  </a:solidFill>
                  <a:latin typeface="Arial" charset="0"/>
                </a:defRPr>
              </a:lvl5pPr>
              <a:lvl6pPr marL="1825625" defTabSz="684213" fontAlgn="base">
                <a:spcBef>
                  <a:spcPct val="0"/>
                </a:spcBef>
                <a:spcAft>
                  <a:spcPct val="0"/>
                </a:spcAft>
                <a:defRPr>
                  <a:solidFill>
                    <a:schemeClr val="tx1"/>
                  </a:solidFill>
                  <a:latin typeface="Arial" charset="0"/>
                </a:defRPr>
              </a:lvl6pPr>
              <a:lvl7pPr marL="2282825" defTabSz="684213" fontAlgn="base">
                <a:spcBef>
                  <a:spcPct val="0"/>
                </a:spcBef>
                <a:spcAft>
                  <a:spcPct val="0"/>
                </a:spcAft>
                <a:defRPr>
                  <a:solidFill>
                    <a:schemeClr val="tx1"/>
                  </a:solidFill>
                  <a:latin typeface="Arial" charset="0"/>
                </a:defRPr>
              </a:lvl7pPr>
              <a:lvl8pPr marL="2740025" defTabSz="684213" fontAlgn="base">
                <a:spcBef>
                  <a:spcPct val="0"/>
                </a:spcBef>
                <a:spcAft>
                  <a:spcPct val="0"/>
                </a:spcAft>
                <a:defRPr>
                  <a:solidFill>
                    <a:schemeClr val="tx1"/>
                  </a:solidFill>
                  <a:latin typeface="Arial" charset="0"/>
                </a:defRPr>
              </a:lvl8pPr>
              <a:lvl9pPr marL="3197225" defTabSz="684213" fontAlgn="base">
                <a:spcBef>
                  <a:spcPct val="0"/>
                </a:spcBef>
                <a:spcAft>
                  <a:spcPct val="0"/>
                </a:spcAft>
                <a:defRPr>
                  <a:solidFill>
                    <a:schemeClr val="tx1"/>
                  </a:solidFill>
                  <a:latin typeface="Arial" charset="0"/>
                </a:defRPr>
              </a:lvl9pPr>
            </a:lstStyle>
            <a:p>
              <a:pPr eaLnBrk="0" hangingPunct="0">
                <a:defRPr/>
              </a:pPr>
              <a:r>
                <a:rPr lang="en-US" sz="2000" b="1" dirty="0" err="1" smtClean="0">
                  <a:solidFill>
                    <a:srgbClr val="FFFFFF"/>
                  </a:solidFill>
                  <a:effectLst>
                    <a:outerShdw blurRad="38100" dist="38100" dir="2700000" algn="tl">
                      <a:srgbClr val="000000">
                        <a:alpha val="43137"/>
                      </a:srgbClr>
                    </a:outerShdw>
                  </a:effectLst>
                  <a:cs typeface="+mn-cs"/>
                </a:rPr>
                <a:t>Bộ</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tiêu</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chí</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đánh</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giá</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mô</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hình</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trường</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học</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điện</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tử</a:t>
              </a:r>
              <a:endParaRPr lang="en-US" sz="2000" b="1" dirty="0">
                <a:solidFill>
                  <a:srgbClr val="FFFFFF"/>
                </a:solidFill>
                <a:effectLst>
                  <a:outerShdw blurRad="38100" dist="38100" dir="2700000" algn="tl">
                    <a:srgbClr val="000000">
                      <a:alpha val="43137"/>
                    </a:srgbClr>
                  </a:outerShdw>
                </a:effectLst>
                <a:cs typeface="+mn-cs"/>
              </a:endParaRPr>
            </a:p>
          </p:txBody>
        </p:sp>
        <p:sp>
          <p:nvSpPr>
            <p:cNvPr id="18446" name="Text Box 84"/>
            <p:cNvSpPr txBox="1">
              <a:spLocks noChangeArrowheads="1"/>
            </p:cNvSpPr>
            <p:nvPr/>
          </p:nvSpPr>
          <p:spPr bwMode="gray">
            <a:xfrm>
              <a:off x="1950" y="4272"/>
              <a:ext cx="211" cy="386"/>
            </a:xfrm>
            <a:prstGeom prst="rect">
              <a:avLst/>
            </a:prstGeom>
            <a:noFill/>
            <a:ln w="9525">
              <a:noFill/>
              <a:miter lim="800000"/>
              <a:headEnd/>
              <a:tailEnd/>
            </a:ln>
          </p:spPr>
          <p:txBody>
            <a:bodyPr wrap="none" lIns="68415" tIns="34208" rIns="68415" bIns="34208">
              <a:spAutoFit/>
            </a:bodyPr>
            <a:lstStyle/>
            <a:p>
              <a:pPr algn="ctr" defTabSz="684213" eaLnBrk="0" hangingPunct="0"/>
              <a:r>
                <a:rPr lang="en-US" sz="2400" dirty="0">
                  <a:solidFill>
                    <a:srgbClr val="FFFFFF"/>
                  </a:solidFill>
                </a:rPr>
                <a:t>5</a:t>
              </a:r>
            </a:p>
          </p:txBody>
        </p:sp>
      </p:grpSp>
      <p:grpSp>
        <p:nvGrpSpPr>
          <p:cNvPr id="18438" name="Group 85"/>
          <p:cNvGrpSpPr>
            <a:grpSpLocks/>
          </p:cNvGrpSpPr>
          <p:nvPr/>
        </p:nvGrpSpPr>
        <p:grpSpPr bwMode="auto">
          <a:xfrm>
            <a:off x="1012825" y="4143375"/>
            <a:ext cx="7978523" cy="741363"/>
            <a:chOff x="1728" y="4147"/>
            <a:chExt cx="4899" cy="653"/>
          </a:xfrm>
        </p:grpSpPr>
        <p:sp>
          <p:nvSpPr>
            <p:cNvPr id="26" name="AutoShape 77"/>
            <p:cNvSpPr>
              <a:spLocks noChangeArrowheads="1"/>
            </p:cNvSpPr>
            <p:nvPr/>
          </p:nvSpPr>
          <p:spPr bwMode="gray">
            <a:xfrm>
              <a:off x="2042" y="4260"/>
              <a:ext cx="4117" cy="436"/>
            </a:xfrm>
            <a:prstGeom prst="roundRect">
              <a:avLst>
                <a:gd name="adj" fmla="val 16667"/>
              </a:avLst>
            </a:prstGeom>
            <a:solidFill>
              <a:srgbClr val="FF6600"/>
            </a:soli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27" name="AutoShape 78">
              <a:hlinkClick r:id="rId6" action="ppaction://hlinksldjump"/>
            </p:cNvPr>
            <p:cNvSpPr>
              <a:spLocks noChangeArrowheads="1"/>
            </p:cNvSpPr>
            <p:nvPr/>
          </p:nvSpPr>
          <p:spPr bwMode="gray">
            <a:xfrm>
              <a:off x="1728" y="4147"/>
              <a:ext cx="662" cy="653"/>
            </a:xfrm>
            <a:prstGeom prst="diamond">
              <a:avLst/>
            </a:prstGeom>
            <a:solidFill>
              <a:srgbClr val="FF6600"/>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pPr>
                <a:defRPr/>
              </a:pPr>
              <a:endParaRPr lang="en-US" sz="1900">
                <a:solidFill>
                  <a:srgbClr val="000066"/>
                </a:solidFill>
                <a:latin typeface="Arial" charset="0"/>
                <a:cs typeface="+mn-cs"/>
              </a:endParaRPr>
            </a:p>
          </p:txBody>
        </p:sp>
        <p:sp>
          <p:nvSpPr>
            <p:cNvPr id="28" name="Text Box 79"/>
            <p:cNvSpPr txBox="1">
              <a:spLocks noChangeArrowheads="1"/>
            </p:cNvSpPr>
            <p:nvPr/>
          </p:nvSpPr>
          <p:spPr bwMode="gray">
            <a:xfrm>
              <a:off x="2503" y="4313"/>
              <a:ext cx="4124" cy="331"/>
            </a:xfrm>
            <a:prstGeom prst="rect">
              <a:avLst/>
            </a:prstGeom>
            <a:noFill/>
            <a:ln>
              <a:noFill/>
            </a:ln>
            <a:effectLst/>
            <a:extLst/>
          </p:spPr>
          <p:txBody>
            <a:bodyPr lIns="68415" tIns="34208" rIns="68415" bIns="34208">
              <a:spAutoFit/>
            </a:bodyPr>
            <a:lstStyle>
              <a:lvl1pPr defTabSz="684213">
                <a:defRPr>
                  <a:solidFill>
                    <a:schemeClr val="tx1"/>
                  </a:solidFill>
                  <a:latin typeface="Arial" charset="0"/>
                </a:defRPr>
              </a:lvl1pPr>
              <a:lvl2pPr marL="341313" defTabSz="684213">
                <a:defRPr>
                  <a:solidFill>
                    <a:schemeClr val="tx1"/>
                  </a:solidFill>
                  <a:latin typeface="Arial" charset="0"/>
                </a:defRPr>
              </a:lvl2pPr>
              <a:lvl3pPr marL="684213" defTabSz="684213">
                <a:defRPr>
                  <a:solidFill>
                    <a:schemeClr val="tx1"/>
                  </a:solidFill>
                  <a:latin typeface="Arial" charset="0"/>
                </a:defRPr>
              </a:lvl3pPr>
              <a:lvl4pPr marL="1025525" defTabSz="684213">
                <a:defRPr>
                  <a:solidFill>
                    <a:schemeClr val="tx1"/>
                  </a:solidFill>
                  <a:latin typeface="Arial" charset="0"/>
                </a:defRPr>
              </a:lvl4pPr>
              <a:lvl5pPr marL="1368425" defTabSz="684213">
                <a:defRPr>
                  <a:solidFill>
                    <a:schemeClr val="tx1"/>
                  </a:solidFill>
                  <a:latin typeface="Arial" charset="0"/>
                </a:defRPr>
              </a:lvl5pPr>
              <a:lvl6pPr marL="1825625" defTabSz="684213" fontAlgn="base">
                <a:spcBef>
                  <a:spcPct val="0"/>
                </a:spcBef>
                <a:spcAft>
                  <a:spcPct val="0"/>
                </a:spcAft>
                <a:defRPr>
                  <a:solidFill>
                    <a:schemeClr val="tx1"/>
                  </a:solidFill>
                  <a:latin typeface="Arial" charset="0"/>
                </a:defRPr>
              </a:lvl6pPr>
              <a:lvl7pPr marL="2282825" defTabSz="684213" fontAlgn="base">
                <a:spcBef>
                  <a:spcPct val="0"/>
                </a:spcBef>
                <a:spcAft>
                  <a:spcPct val="0"/>
                </a:spcAft>
                <a:defRPr>
                  <a:solidFill>
                    <a:schemeClr val="tx1"/>
                  </a:solidFill>
                  <a:latin typeface="Arial" charset="0"/>
                </a:defRPr>
              </a:lvl7pPr>
              <a:lvl8pPr marL="2740025" defTabSz="684213" fontAlgn="base">
                <a:spcBef>
                  <a:spcPct val="0"/>
                </a:spcBef>
                <a:spcAft>
                  <a:spcPct val="0"/>
                </a:spcAft>
                <a:defRPr>
                  <a:solidFill>
                    <a:schemeClr val="tx1"/>
                  </a:solidFill>
                  <a:latin typeface="Arial" charset="0"/>
                </a:defRPr>
              </a:lvl8pPr>
              <a:lvl9pPr marL="3197225" defTabSz="684213" fontAlgn="base">
                <a:spcBef>
                  <a:spcPct val="0"/>
                </a:spcBef>
                <a:spcAft>
                  <a:spcPct val="0"/>
                </a:spcAft>
                <a:defRPr>
                  <a:solidFill>
                    <a:schemeClr val="tx1"/>
                  </a:solidFill>
                  <a:latin typeface="Arial" charset="0"/>
                </a:defRPr>
              </a:lvl9pPr>
            </a:lstStyle>
            <a:p>
              <a:pPr eaLnBrk="0" hangingPunct="0">
                <a:defRPr/>
              </a:pPr>
              <a:r>
                <a:rPr lang="en-US" sz="2000" b="1" dirty="0" err="1" smtClean="0">
                  <a:solidFill>
                    <a:srgbClr val="FFFFFF"/>
                  </a:solidFill>
                  <a:effectLst>
                    <a:outerShdw blurRad="38100" dist="38100" dir="2700000" algn="tl">
                      <a:srgbClr val="000000">
                        <a:alpha val="43137"/>
                      </a:srgbClr>
                    </a:outerShdw>
                  </a:effectLst>
                  <a:cs typeface="+mn-cs"/>
                </a:rPr>
                <a:t>Công</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văn</a:t>
              </a:r>
              <a:r>
                <a:rPr lang="en-US" sz="2000" b="1" dirty="0" smtClean="0">
                  <a:solidFill>
                    <a:srgbClr val="FFFFFF"/>
                  </a:solidFill>
                  <a:effectLst>
                    <a:outerShdw blurRad="38100" dist="38100" dir="2700000" algn="tl">
                      <a:srgbClr val="000000">
                        <a:alpha val="43137"/>
                      </a:srgbClr>
                    </a:outerShdw>
                  </a:effectLst>
                  <a:cs typeface="+mn-cs"/>
                </a:rPr>
                <a:t> </a:t>
              </a:r>
              <a:r>
                <a:rPr lang="en-US" sz="2000" b="1" dirty="0" err="1" smtClean="0">
                  <a:solidFill>
                    <a:srgbClr val="FFFFFF"/>
                  </a:solidFill>
                  <a:effectLst>
                    <a:outerShdw blurRad="38100" dist="38100" dir="2700000" algn="tl">
                      <a:srgbClr val="000000">
                        <a:alpha val="43137"/>
                      </a:srgbClr>
                    </a:outerShdw>
                  </a:effectLst>
                  <a:cs typeface="+mn-cs"/>
                </a:rPr>
                <a:t>số</a:t>
              </a:r>
              <a:r>
                <a:rPr lang="en-US" sz="2000" b="1" dirty="0" smtClean="0">
                  <a:solidFill>
                    <a:srgbClr val="FFFFFF"/>
                  </a:solidFill>
                  <a:effectLst>
                    <a:outerShdw blurRad="38100" dist="38100" dir="2700000" algn="tl">
                      <a:srgbClr val="000000">
                        <a:alpha val="43137"/>
                      </a:srgbClr>
                    </a:outerShdw>
                  </a:effectLst>
                  <a:cs typeface="+mn-cs"/>
                </a:rPr>
                <a:t>: 114/HD-PGD </a:t>
              </a:r>
              <a:r>
                <a:rPr lang="en-US" sz="2000" b="1" dirty="0" err="1" smtClean="0">
                  <a:solidFill>
                    <a:srgbClr val="FFFFFF"/>
                  </a:solidFill>
                  <a:effectLst>
                    <a:outerShdw blurRad="38100" dist="38100" dir="2700000" algn="tl">
                      <a:srgbClr val="000000">
                        <a:alpha val="43137"/>
                      </a:srgbClr>
                    </a:outerShdw>
                  </a:effectLst>
                  <a:cs typeface="+mn-cs"/>
                </a:rPr>
                <a:t>ngày</a:t>
              </a:r>
              <a:r>
                <a:rPr lang="en-US" sz="2000" b="1" dirty="0" smtClean="0">
                  <a:solidFill>
                    <a:srgbClr val="FFFFFF"/>
                  </a:solidFill>
                  <a:effectLst>
                    <a:outerShdw blurRad="38100" dist="38100" dir="2700000" algn="tl">
                      <a:srgbClr val="000000">
                        <a:alpha val="43137"/>
                      </a:srgbClr>
                    </a:outerShdw>
                  </a:effectLst>
                  <a:cs typeface="+mn-cs"/>
                </a:rPr>
                <a:t> 06/9/2016</a:t>
              </a:r>
              <a:endParaRPr lang="en-US" sz="2000" b="1" dirty="0">
                <a:solidFill>
                  <a:srgbClr val="FFFFFF"/>
                </a:solidFill>
                <a:effectLst>
                  <a:outerShdw blurRad="38100" dist="38100" dir="2700000" algn="tl">
                    <a:srgbClr val="000000">
                      <a:alpha val="43137"/>
                    </a:srgbClr>
                  </a:outerShdw>
                </a:effectLst>
                <a:cs typeface="+mn-cs"/>
              </a:endParaRPr>
            </a:p>
          </p:txBody>
        </p:sp>
        <p:sp>
          <p:nvSpPr>
            <p:cNvPr id="18442" name="Text Box 84"/>
            <p:cNvSpPr txBox="1">
              <a:spLocks noChangeArrowheads="1"/>
            </p:cNvSpPr>
            <p:nvPr/>
          </p:nvSpPr>
          <p:spPr bwMode="gray">
            <a:xfrm>
              <a:off x="1948" y="4273"/>
              <a:ext cx="223" cy="386"/>
            </a:xfrm>
            <a:prstGeom prst="rect">
              <a:avLst/>
            </a:prstGeom>
            <a:solidFill>
              <a:srgbClr val="FF6600"/>
            </a:solidFill>
            <a:ln w="9525">
              <a:noFill/>
              <a:miter lim="800000"/>
              <a:headEnd/>
              <a:tailEnd/>
            </a:ln>
          </p:spPr>
          <p:txBody>
            <a:bodyPr wrap="square" lIns="68415" tIns="34208" rIns="68415" bIns="34208">
              <a:spAutoFit/>
            </a:bodyPr>
            <a:lstStyle/>
            <a:p>
              <a:pPr algn="ctr" defTabSz="684213" eaLnBrk="0" hangingPunct="0"/>
              <a:r>
                <a:rPr lang="en-US" sz="2400" dirty="0">
                  <a:solidFill>
                    <a:srgbClr val="FFFFFF"/>
                  </a:solidFill>
                </a:rPr>
                <a:t>4</a:t>
              </a:r>
            </a:p>
          </p:txBody>
        </p:sp>
      </p:grpSp>
    </p:spTree>
  </p:cSld>
  <p:clrMapOvr>
    <a:masterClrMapping/>
  </p:clrMapOvr>
  <p:transition spd="slow" advClick="0">
    <p:strips dir="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ChangeArrowheads="1"/>
          </p:cNvSpPr>
          <p:nvPr/>
        </p:nvSpPr>
        <p:spPr bwMode="auto">
          <a:xfrm>
            <a:off x="152400" y="715963"/>
            <a:ext cx="8839200" cy="5584825"/>
          </a:xfrm>
          <a:prstGeom prst="rect">
            <a:avLst/>
          </a:prstGeom>
          <a:solidFill>
            <a:srgbClr val="FFFFFF"/>
          </a:solidFill>
          <a:ln w="9525">
            <a:noFill/>
            <a:miter lim="800000"/>
            <a:headEnd/>
            <a:tailEnd/>
          </a:ln>
        </p:spPr>
        <p:txBody>
          <a:bodyPr anchor="ctr">
            <a:spAutoFit/>
          </a:bodyPr>
          <a:lstStyle/>
          <a:p>
            <a:pPr indent="457200" algn="just"/>
            <a:r>
              <a:rPr lang="en-US" b="1" dirty="0">
                <a:solidFill>
                  <a:schemeClr val="accent4">
                    <a:lumMod val="75000"/>
                    <a:lumOff val="25000"/>
                  </a:schemeClr>
                </a:solidFill>
              </a:rPr>
              <a:t>II. ĐỐI VỚI HỌC SINH</a:t>
            </a:r>
          </a:p>
          <a:p>
            <a:pPr indent="457200" algn="just"/>
            <a:endParaRPr lang="en-US" dirty="0">
              <a:solidFill>
                <a:schemeClr val="accent4">
                  <a:lumMod val="75000"/>
                  <a:lumOff val="25000"/>
                </a:schemeClr>
              </a:solidFill>
            </a:endParaRPr>
          </a:p>
          <a:p>
            <a:pPr indent="457200" algn="just"/>
            <a:r>
              <a:rPr lang="en-US" b="1" dirty="0">
                <a:solidFill>
                  <a:schemeClr val="accent4">
                    <a:lumMod val="75000"/>
                    <a:lumOff val="25000"/>
                  </a:schemeClr>
                </a:solidFill>
              </a:rPr>
              <a:t>- </a:t>
            </a:r>
            <a:r>
              <a:rPr lang="en-US" dirty="0" err="1">
                <a:solidFill>
                  <a:schemeClr val="accent4">
                    <a:lumMod val="75000"/>
                    <a:lumOff val="25000"/>
                  </a:schemeClr>
                </a:solidFill>
              </a:rPr>
              <a:t>Đến</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đúng</a:t>
            </a:r>
            <a:r>
              <a:rPr lang="en-US" dirty="0">
                <a:solidFill>
                  <a:schemeClr val="accent4">
                    <a:lumMod val="75000"/>
                    <a:lumOff val="25000"/>
                  </a:schemeClr>
                </a:solidFill>
              </a:rPr>
              <a:t> </a:t>
            </a:r>
            <a:r>
              <a:rPr lang="en-US" dirty="0" err="1">
                <a:solidFill>
                  <a:schemeClr val="accent4">
                    <a:lumMod val="75000"/>
                    <a:lumOff val="25000"/>
                  </a:schemeClr>
                </a:solidFill>
              </a:rPr>
              <a:t>giờ</a:t>
            </a:r>
            <a:r>
              <a:rPr lang="en-US" dirty="0">
                <a:solidFill>
                  <a:schemeClr val="accent4">
                    <a:lumMod val="75000"/>
                    <a:lumOff val="25000"/>
                  </a:schemeClr>
                </a:solidFill>
              </a:rPr>
              <a:t>, </a:t>
            </a:r>
            <a:r>
              <a:rPr lang="en-US" dirty="0" err="1">
                <a:solidFill>
                  <a:schemeClr val="accent4">
                    <a:lumMod val="75000"/>
                    <a:lumOff val="25000"/>
                  </a:schemeClr>
                </a:solidFill>
              </a:rPr>
              <a:t>ra</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trật</a:t>
            </a:r>
            <a:r>
              <a:rPr lang="en-US" dirty="0">
                <a:solidFill>
                  <a:schemeClr val="accent4">
                    <a:lumMod val="75000"/>
                    <a:lumOff val="25000"/>
                  </a:schemeClr>
                </a:solidFill>
              </a:rPr>
              <a:t> </a:t>
            </a:r>
            <a:r>
              <a:rPr lang="en-US" dirty="0" err="1">
                <a:solidFill>
                  <a:schemeClr val="accent4">
                    <a:lumMod val="75000"/>
                    <a:lumOff val="25000"/>
                  </a:schemeClr>
                </a:solidFill>
              </a:rPr>
              <a:t>tự</a:t>
            </a:r>
            <a:r>
              <a:rPr lang="en-US" dirty="0">
                <a:solidFill>
                  <a:schemeClr val="accent4">
                    <a:lumMod val="75000"/>
                    <a:lumOff val="25000"/>
                  </a:schemeClr>
                </a:solidFill>
              </a:rPr>
              <a:t>, </a:t>
            </a:r>
            <a:r>
              <a:rPr lang="en-US" dirty="0" err="1">
                <a:solidFill>
                  <a:schemeClr val="accent4">
                    <a:lumMod val="75000"/>
                    <a:lumOff val="25000"/>
                  </a:schemeClr>
                </a:solidFill>
              </a:rPr>
              <a:t>ngồi</a:t>
            </a:r>
            <a:r>
              <a:rPr lang="en-US" dirty="0">
                <a:solidFill>
                  <a:schemeClr val="accent4">
                    <a:lumMod val="75000"/>
                    <a:lumOff val="25000"/>
                  </a:schemeClr>
                </a:solidFill>
              </a:rPr>
              <a:t> </a:t>
            </a:r>
            <a:r>
              <a:rPr lang="en-US" dirty="0" err="1">
                <a:solidFill>
                  <a:schemeClr val="accent4">
                    <a:lumMod val="75000"/>
                    <a:lumOff val="25000"/>
                  </a:schemeClr>
                </a:solidFill>
              </a:rPr>
              <a:t>đúng</a:t>
            </a:r>
            <a:r>
              <a:rPr lang="en-US" dirty="0">
                <a:solidFill>
                  <a:schemeClr val="accent4">
                    <a:lumMod val="75000"/>
                    <a:lumOff val="25000"/>
                  </a:schemeClr>
                </a:solidFill>
              </a:rPr>
              <a:t> </a:t>
            </a:r>
            <a:r>
              <a:rPr lang="en-US" dirty="0" err="1">
                <a:solidFill>
                  <a:schemeClr val="accent4">
                    <a:lumMod val="75000"/>
                    <a:lumOff val="25000"/>
                  </a:schemeClr>
                </a:solidFill>
              </a:rPr>
              <a:t>vị</a:t>
            </a:r>
            <a:r>
              <a:rPr lang="en-US" dirty="0">
                <a:solidFill>
                  <a:schemeClr val="accent4">
                    <a:lumMod val="75000"/>
                    <a:lumOff val="25000"/>
                  </a:schemeClr>
                </a:solidFill>
              </a:rPr>
              <a:t> </a:t>
            </a:r>
            <a:r>
              <a:rPr lang="en-US" dirty="0" err="1">
                <a:solidFill>
                  <a:schemeClr val="accent4">
                    <a:lumMod val="75000"/>
                    <a:lumOff val="25000"/>
                  </a:schemeClr>
                </a:solidFill>
              </a:rPr>
              <a:t>trí</a:t>
            </a:r>
            <a:r>
              <a:rPr lang="en-US" dirty="0">
                <a:solidFill>
                  <a:schemeClr val="accent4">
                    <a:lumMod val="75000"/>
                    <a:lumOff val="25000"/>
                  </a:schemeClr>
                </a:solidFill>
              </a:rPr>
              <a:t> </a:t>
            </a:r>
            <a:r>
              <a:rPr lang="en-US" dirty="0" err="1">
                <a:solidFill>
                  <a:schemeClr val="accent4">
                    <a:lumMod val="75000"/>
                    <a:lumOff val="25000"/>
                  </a:schemeClr>
                </a:solidFill>
              </a:rPr>
              <a:t>giáo</a:t>
            </a:r>
            <a:r>
              <a:rPr lang="en-US" dirty="0">
                <a:solidFill>
                  <a:schemeClr val="accent4">
                    <a:lumMod val="75000"/>
                    <a:lumOff val="25000"/>
                  </a:schemeClr>
                </a:solidFill>
              </a:rPr>
              <a:t> </a:t>
            </a:r>
            <a:r>
              <a:rPr lang="en-US" dirty="0" err="1">
                <a:solidFill>
                  <a:schemeClr val="accent4">
                    <a:lumMod val="75000"/>
                    <a:lumOff val="25000"/>
                  </a:schemeClr>
                </a:solidFill>
              </a:rPr>
              <a:t>viên</a:t>
            </a:r>
            <a:r>
              <a:rPr lang="en-US" dirty="0">
                <a:solidFill>
                  <a:schemeClr val="accent4">
                    <a:lumMod val="75000"/>
                    <a:lumOff val="25000"/>
                  </a:schemeClr>
                </a:solidFill>
              </a:rPr>
              <a:t> </a:t>
            </a:r>
            <a:r>
              <a:rPr lang="en-US" dirty="0" err="1">
                <a:solidFill>
                  <a:schemeClr val="accent4">
                    <a:lumMod val="75000"/>
                    <a:lumOff val="25000"/>
                  </a:schemeClr>
                </a:solidFill>
              </a:rPr>
              <a:t>đã</a:t>
            </a:r>
            <a:r>
              <a:rPr lang="en-US" dirty="0">
                <a:solidFill>
                  <a:schemeClr val="accent4">
                    <a:lumMod val="75000"/>
                    <a:lumOff val="25000"/>
                  </a:schemeClr>
                </a:solidFill>
              </a:rPr>
              <a:t> </a:t>
            </a:r>
            <a:r>
              <a:rPr lang="en-US" dirty="0" err="1">
                <a:solidFill>
                  <a:schemeClr val="accent4">
                    <a:lumMod val="75000"/>
                    <a:lumOff val="25000"/>
                  </a:schemeClr>
                </a:solidFill>
              </a:rPr>
              <a:t>quy</a:t>
            </a:r>
            <a:r>
              <a:rPr lang="en-US" dirty="0">
                <a:solidFill>
                  <a:schemeClr val="accent4">
                    <a:lumMod val="75000"/>
                    <a:lumOff val="25000"/>
                  </a:schemeClr>
                </a:solidFill>
              </a:rPr>
              <a:t> </a:t>
            </a:r>
            <a:r>
              <a:rPr lang="en-US" dirty="0" err="1">
                <a:solidFill>
                  <a:schemeClr val="accent4">
                    <a:lumMod val="75000"/>
                    <a:lumOff val="25000"/>
                  </a:schemeClr>
                </a:solidFill>
              </a:rPr>
              <a:t>định</a:t>
            </a:r>
            <a:r>
              <a:rPr lang="en-US"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ra</a:t>
            </a:r>
            <a:r>
              <a:rPr lang="en-US" dirty="0">
                <a:solidFill>
                  <a:schemeClr val="accent4">
                    <a:lumMod val="75000"/>
                    <a:lumOff val="25000"/>
                  </a:schemeClr>
                </a:solidFill>
              </a:rPr>
              <a:t> </a:t>
            </a:r>
            <a:r>
              <a:rPr lang="en-US" dirty="0" err="1">
                <a:solidFill>
                  <a:schemeClr val="accent4">
                    <a:lumMod val="75000"/>
                    <a:lumOff val="25000"/>
                  </a:schemeClr>
                </a:solidFill>
              </a:rPr>
              <a:t>khỏi</a:t>
            </a:r>
            <a:r>
              <a:rPr lang="en-US" dirty="0">
                <a:solidFill>
                  <a:schemeClr val="accent4">
                    <a:lumMod val="75000"/>
                    <a:lumOff val="25000"/>
                  </a:schemeClr>
                </a:solidFill>
              </a:rPr>
              <a:t> </a:t>
            </a:r>
            <a:r>
              <a:rPr lang="en-US" dirty="0" err="1">
                <a:solidFill>
                  <a:schemeClr val="accent4">
                    <a:lumMod val="75000"/>
                    <a:lumOff val="25000"/>
                  </a:schemeClr>
                </a:solidFill>
              </a:rPr>
              <a:t>chỗ</a:t>
            </a:r>
            <a:r>
              <a:rPr lang="en-US" dirty="0">
                <a:solidFill>
                  <a:schemeClr val="accent4">
                    <a:lumMod val="75000"/>
                    <a:lumOff val="25000"/>
                  </a:schemeClr>
                </a:solidFill>
              </a:rPr>
              <a:t> </a:t>
            </a:r>
            <a:r>
              <a:rPr lang="en-US" dirty="0" err="1">
                <a:solidFill>
                  <a:schemeClr val="accent4">
                    <a:lumMod val="75000"/>
                    <a:lumOff val="25000"/>
                  </a:schemeClr>
                </a:solidFill>
              </a:rPr>
              <a:t>khi</a:t>
            </a:r>
            <a:r>
              <a:rPr lang="en-US" dirty="0">
                <a:solidFill>
                  <a:schemeClr val="accent4">
                    <a:lumMod val="75000"/>
                    <a:lumOff val="25000"/>
                  </a:schemeClr>
                </a:solidFill>
              </a:rPr>
              <a:t> </a:t>
            </a:r>
            <a:r>
              <a:rPr lang="en-US" dirty="0" err="1">
                <a:solidFill>
                  <a:schemeClr val="accent4">
                    <a:lumMod val="75000"/>
                    <a:lumOff val="25000"/>
                  </a:schemeClr>
                </a:solidFill>
              </a:rPr>
              <a:t>giáo</a:t>
            </a:r>
            <a:r>
              <a:rPr lang="en-US" dirty="0">
                <a:solidFill>
                  <a:schemeClr val="accent4">
                    <a:lumMod val="75000"/>
                    <a:lumOff val="25000"/>
                  </a:schemeClr>
                </a:solidFill>
              </a:rPr>
              <a:t> </a:t>
            </a:r>
            <a:r>
              <a:rPr lang="en-US" dirty="0" err="1">
                <a:solidFill>
                  <a:schemeClr val="accent4">
                    <a:lumMod val="75000"/>
                    <a:lumOff val="25000"/>
                  </a:schemeClr>
                </a:solidFill>
              </a:rPr>
              <a:t>viên</a:t>
            </a:r>
            <a:r>
              <a:rPr lang="en-US" dirty="0">
                <a:solidFill>
                  <a:schemeClr val="accent4">
                    <a:lumMod val="75000"/>
                    <a:lumOff val="25000"/>
                  </a:schemeClr>
                </a:solidFill>
              </a:rPr>
              <a:t> </a:t>
            </a:r>
            <a:r>
              <a:rPr lang="en-US" dirty="0" err="1">
                <a:solidFill>
                  <a:schemeClr val="accent4">
                    <a:lumMod val="75000"/>
                    <a:lumOff val="25000"/>
                  </a:schemeClr>
                </a:solidFill>
              </a:rPr>
              <a:t>chưa</a:t>
            </a:r>
            <a:r>
              <a:rPr lang="en-US" dirty="0">
                <a:solidFill>
                  <a:schemeClr val="accent4">
                    <a:lumMod val="75000"/>
                    <a:lumOff val="25000"/>
                  </a:schemeClr>
                </a:solidFill>
              </a:rPr>
              <a:t> </a:t>
            </a:r>
            <a:r>
              <a:rPr lang="en-US" dirty="0" err="1">
                <a:solidFill>
                  <a:schemeClr val="accent4">
                    <a:lumMod val="75000"/>
                    <a:lumOff val="25000"/>
                  </a:schemeClr>
                </a:solidFill>
              </a:rPr>
              <a:t>cho</a:t>
            </a:r>
            <a:r>
              <a:rPr lang="en-US" dirty="0">
                <a:solidFill>
                  <a:schemeClr val="accent4">
                    <a:lumMod val="75000"/>
                    <a:lumOff val="25000"/>
                  </a:schemeClr>
                </a:solidFill>
              </a:rPr>
              <a:t> </a:t>
            </a:r>
            <a:r>
              <a:rPr lang="en-US" dirty="0" err="1">
                <a:solidFill>
                  <a:schemeClr val="accent4">
                    <a:lumMod val="75000"/>
                    <a:lumOff val="25000"/>
                  </a:schemeClr>
                </a:solidFill>
              </a:rPr>
              <a:t>phép</a:t>
            </a:r>
            <a:r>
              <a:rPr lang="en-US" dirty="0">
                <a:solidFill>
                  <a:schemeClr val="accent4">
                    <a:lumMod val="75000"/>
                    <a:lumOff val="25000"/>
                  </a:schemeClr>
                </a:solidFill>
              </a:rPr>
              <a:t>.</a:t>
            </a:r>
          </a:p>
          <a:p>
            <a:pPr indent="457200" algn="just"/>
            <a:r>
              <a:rPr lang="en-US" b="1" dirty="0">
                <a:solidFill>
                  <a:schemeClr val="accent4">
                    <a:lumMod val="75000"/>
                    <a:lumOff val="25000"/>
                  </a:schemeClr>
                </a:solidFill>
              </a:rPr>
              <a:t>- </a:t>
            </a:r>
            <a:r>
              <a:rPr lang="en-US" dirty="0" err="1">
                <a:solidFill>
                  <a:schemeClr val="accent4">
                    <a:lumMod val="75000"/>
                    <a:lumOff val="25000"/>
                  </a:schemeClr>
                </a:solidFill>
              </a:rPr>
              <a:t>Khi</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học</a:t>
            </a:r>
            <a:r>
              <a:rPr lang="en-US" dirty="0">
                <a:solidFill>
                  <a:schemeClr val="accent4">
                    <a:lumMod val="75000"/>
                    <a:lumOff val="25000"/>
                  </a:schemeClr>
                </a:solidFill>
              </a:rPr>
              <a:t> </a:t>
            </a:r>
            <a:r>
              <a:rPr lang="en-US" dirty="0" err="1">
                <a:solidFill>
                  <a:schemeClr val="accent4">
                    <a:lumMod val="75000"/>
                    <a:lumOff val="25000"/>
                  </a:schemeClr>
                </a:solidFill>
              </a:rPr>
              <a:t>sinh</a:t>
            </a:r>
            <a:r>
              <a:rPr lang="en-US" dirty="0">
                <a:solidFill>
                  <a:schemeClr val="accent4">
                    <a:lumMod val="75000"/>
                    <a:lumOff val="25000"/>
                  </a:schemeClr>
                </a:solidFill>
              </a:rPr>
              <a:t> </a:t>
            </a:r>
            <a:r>
              <a:rPr lang="en-US" dirty="0" err="1">
                <a:solidFill>
                  <a:schemeClr val="accent4">
                    <a:lumMod val="75000"/>
                    <a:lumOff val="25000"/>
                  </a:schemeClr>
                </a:solidFill>
              </a:rPr>
              <a:t>phải</a:t>
            </a:r>
            <a:r>
              <a:rPr lang="en-US" dirty="0">
                <a:solidFill>
                  <a:schemeClr val="accent4">
                    <a:lumMod val="75000"/>
                    <a:lumOff val="25000"/>
                  </a:schemeClr>
                </a:solidFill>
              </a:rPr>
              <a:t> </a:t>
            </a:r>
            <a:r>
              <a:rPr lang="en-US" dirty="0" err="1">
                <a:solidFill>
                  <a:schemeClr val="accent4">
                    <a:lumMod val="75000"/>
                    <a:lumOff val="25000"/>
                  </a:schemeClr>
                </a:solidFill>
              </a:rPr>
              <a:t>kiểm</a:t>
            </a:r>
            <a:r>
              <a:rPr lang="en-US" dirty="0">
                <a:solidFill>
                  <a:schemeClr val="accent4">
                    <a:lumMod val="75000"/>
                    <a:lumOff val="25000"/>
                  </a:schemeClr>
                </a:solidFill>
              </a:rPr>
              <a:t> </a:t>
            </a:r>
            <a:r>
              <a:rPr lang="en-US" dirty="0" err="1">
                <a:solidFill>
                  <a:schemeClr val="accent4">
                    <a:lumMod val="75000"/>
                    <a:lumOff val="25000"/>
                  </a:schemeClr>
                </a:solidFill>
              </a:rPr>
              <a:t>tra</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thiết</a:t>
            </a:r>
            <a:r>
              <a:rPr lang="en-US" dirty="0">
                <a:solidFill>
                  <a:schemeClr val="accent4">
                    <a:lumMod val="75000"/>
                    <a:lumOff val="25000"/>
                  </a:schemeClr>
                </a:solidFill>
              </a:rPr>
              <a:t> </a:t>
            </a:r>
            <a:r>
              <a:rPr lang="en-US" dirty="0" err="1">
                <a:solidFill>
                  <a:schemeClr val="accent4">
                    <a:lumMod val="75000"/>
                    <a:lumOff val="25000"/>
                  </a:schemeClr>
                </a:solidFill>
              </a:rPr>
              <a:t>bị</a:t>
            </a:r>
            <a:r>
              <a:rPr lang="en-US" dirty="0">
                <a:solidFill>
                  <a:schemeClr val="accent4">
                    <a:lumMod val="75000"/>
                    <a:lumOff val="25000"/>
                  </a:schemeClr>
                </a:solidFill>
              </a:rPr>
              <a:t> </a:t>
            </a:r>
            <a:r>
              <a:rPr lang="en-US" dirty="0" err="1">
                <a:solidFill>
                  <a:schemeClr val="accent4">
                    <a:lumMod val="75000"/>
                    <a:lumOff val="25000"/>
                  </a:schemeClr>
                </a:solidFill>
              </a:rPr>
              <a:t>của</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vi </a:t>
            </a:r>
            <a:r>
              <a:rPr lang="en-US" dirty="0" err="1">
                <a:solidFill>
                  <a:schemeClr val="accent4">
                    <a:lumMod val="75000"/>
                    <a:lumOff val="25000"/>
                  </a:schemeClr>
                </a:solidFill>
              </a:rPr>
              <a:t>tính</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 </a:t>
            </a:r>
            <a:r>
              <a:rPr lang="en-US" dirty="0" err="1">
                <a:solidFill>
                  <a:schemeClr val="accent4">
                    <a:lumMod val="75000"/>
                    <a:lumOff val="25000"/>
                  </a:schemeClr>
                </a:solidFill>
              </a:rPr>
              <a:t>phân</a:t>
            </a:r>
            <a:r>
              <a:rPr lang="en-US" dirty="0">
                <a:solidFill>
                  <a:schemeClr val="accent4">
                    <a:lumMod val="75000"/>
                    <a:lumOff val="25000"/>
                  </a:schemeClr>
                </a:solidFill>
              </a:rPr>
              <a:t> </a:t>
            </a:r>
            <a:r>
              <a:rPr lang="en-US" dirty="0" err="1">
                <a:solidFill>
                  <a:schemeClr val="accent4">
                    <a:lumMod val="75000"/>
                    <a:lumOff val="25000"/>
                  </a:schemeClr>
                </a:solidFill>
              </a:rPr>
              <a:t>công</a:t>
            </a:r>
            <a:r>
              <a:rPr lang="en-US" dirty="0">
                <a:solidFill>
                  <a:schemeClr val="accent4">
                    <a:lumMod val="75000"/>
                    <a:lumOff val="25000"/>
                  </a:schemeClr>
                </a:solidFill>
              </a:rPr>
              <a:t> </a:t>
            </a:r>
            <a:r>
              <a:rPr lang="en-US" dirty="0" err="1">
                <a:solidFill>
                  <a:schemeClr val="accent4">
                    <a:lumMod val="75000"/>
                    <a:lumOff val="25000"/>
                  </a:schemeClr>
                </a:solidFill>
              </a:rPr>
              <a:t>sử</a:t>
            </a:r>
            <a:r>
              <a:rPr lang="en-US" dirty="0">
                <a:solidFill>
                  <a:schemeClr val="accent4">
                    <a:lumMod val="75000"/>
                    <a:lumOff val="25000"/>
                  </a:schemeClr>
                </a:solidFill>
              </a:rPr>
              <a:t> </a:t>
            </a:r>
            <a:r>
              <a:rPr lang="en-US" dirty="0" err="1">
                <a:solidFill>
                  <a:schemeClr val="accent4">
                    <a:lumMod val="75000"/>
                    <a:lumOff val="25000"/>
                  </a:schemeClr>
                </a:solidFill>
              </a:rPr>
              <a:t>dụng</a:t>
            </a:r>
            <a:r>
              <a:rPr lang="en-US" dirty="0">
                <a:solidFill>
                  <a:schemeClr val="accent4">
                    <a:lumMod val="75000"/>
                    <a:lumOff val="25000"/>
                  </a:schemeClr>
                </a:solidFill>
              </a:rPr>
              <a:t>, </a:t>
            </a:r>
            <a:r>
              <a:rPr lang="en-US" dirty="0" err="1">
                <a:solidFill>
                  <a:schemeClr val="accent4">
                    <a:lumMod val="75000"/>
                    <a:lumOff val="25000"/>
                  </a:schemeClr>
                </a:solidFill>
              </a:rPr>
              <a:t>chịu</a:t>
            </a:r>
            <a:r>
              <a:rPr lang="en-US" dirty="0">
                <a:solidFill>
                  <a:schemeClr val="accent4">
                    <a:lumMod val="75000"/>
                    <a:lumOff val="25000"/>
                  </a:schemeClr>
                </a:solidFill>
              </a:rPr>
              <a:t> </a:t>
            </a:r>
            <a:r>
              <a:rPr lang="en-US" dirty="0" err="1">
                <a:solidFill>
                  <a:schemeClr val="accent4">
                    <a:lumMod val="75000"/>
                    <a:lumOff val="25000"/>
                  </a:schemeClr>
                </a:solidFill>
              </a:rPr>
              <a:t>trách</a:t>
            </a:r>
            <a:r>
              <a:rPr lang="en-US" dirty="0">
                <a:solidFill>
                  <a:schemeClr val="accent4">
                    <a:lumMod val="75000"/>
                    <a:lumOff val="25000"/>
                  </a:schemeClr>
                </a:solidFill>
              </a:rPr>
              <a:t> </a:t>
            </a:r>
            <a:r>
              <a:rPr lang="en-US" dirty="0" err="1">
                <a:solidFill>
                  <a:schemeClr val="accent4">
                    <a:lumMod val="75000"/>
                    <a:lumOff val="25000"/>
                  </a:schemeClr>
                </a:solidFill>
              </a:rPr>
              <a:t>nhiệm</a:t>
            </a:r>
            <a:r>
              <a:rPr lang="en-US" dirty="0">
                <a:solidFill>
                  <a:schemeClr val="accent4">
                    <a:lumMod val="75000"/>
                    <a:lumOff val="25000"/>
                  </a:schemeClr>
                </a:solidFill>
              </a:rPr>
              <a:t> </a:t>
            </a:r>
            <a:r>
              <a:rPr lang="en-US" dirty="0" err="1">
                <a:solidFill>
                  <a:schemeClr val="accent4">
                    <a:lumMod val="75000"/>
                    <a:lumOff val="25000"/>
                  </a:schemeClr>
                </a:solidFill>
              </a:rPr>
              <a:t>quản</a:t>
            </a:r>
            <a:r>
              <a:rPr lang="en-US" dirty="0">
                <a:solidFill>
                  <a:schemeClr val="accent4">
                    <a:lumMod val="75000"/>
                    <a:lumOff val="25000"/>
                  </a:schemeClr>
                </a:solidFill>
              </a:rPr>
              <a:t> </a:t>
            </a:r>
            <a:r>
              <a:rPr lang="en-US" dirty="0" err="1">
                <a:solidFill>
                  <a:schemeClr val="accent4">
                    <a:lumMod val="75000"/>
                    <a:lumOff val="25000"/>
                  </a:schemeClr>
                </a:solidFill>
              </a:rPr>
              <a:t>lý</a:t>
            </a:r>
            <a:r>
              <a:rPr lang="en-US" dirty="0">
                <a:solidFill>
                  <a:schemeClr val="accent4">
                    <a:lumMod val="75000"/>
                    <a:lumOff val="25000"/>
                  </a:schemeClr>
                </a:solidFill>
              </a:rPr>
              <a:t>, </a:t>
            </a:r>
            <a:r>
              <a:rPr lang="en-US" dirty="0" err="1">
                <a:solidFill>
                  <a:schemeClr val="accent4">
                    <a:lumMod val="75000"/>
                    <a:lumOff val="25000"/>
                  </a:schemeClr>
                </a:solidFill>
              </a:rPr>
              <a:t>sử</a:t>
            </a:r>
            <a:r>
              <a:rPr lang="en-US" dirty="0">
                <a:solidFill>
                  <a:schemeClr val="accent4">
                    <a:lumMod val="75000"/>
                    <a:lumOff val="25000"/>
                  </a:schemeClr>
                </a:solidFill>
              </a:rPr>
              <a:t> </a:t>
            </a:r>
            <a:r>
              <a:rPr lang="en-US" dirty="0" err="1">
                <a:solidFill>
                  <a:schemeClr val="accent4">
                    <a:lumMod val="75000"/>
                    <a:lumOff val="25000"/>
                  </a:schemeClr>
                </a:solidFill>
              </a:rPr>
              <a:t>dụng</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vi </a:t>
            </a:r>
            <a:r>
              <a:rPr lang="en-US" dirty="0" err="1">
                <a:solidFill>
                  <a:schemeClr val="accent4">
                    <a:lumMod val="75000"/>
                    <a:lumOff val="25000"/>
                  </a:schemeClr>
                </a:solidFill>
              </a:rPr>
              <a:t>tính</a:t>
            </a:r>
            <a:r>
              <a:rPr lang="en-US" dirty="0">
                <a:solidFill>
                  <a:schemeClr val="accent4">
                    <a:lumMod val="75000"/>
                    <a:lumOff val="25000"/>
                  </a:schemeClr>
                </a:solidFill>
              </a:rPr>
              <a:t> </a:t>
            </a:r>
            <a:r>
              <a:rPr lang="en-US" dirty="0" err="1">
                <a:solidFill>
                  <a:schemeClr val="accent4">
                    <a:lumMod val="75000"/>
                    <a:lumOff val="25000"/>
                  </a:schemeClr>
                </a:solidFill>
              </a:rPr>
              <a:t>trong</a:t>
            </a:r>
            <a:r>
              <a:rPr lang="en-US" dirty="0">
                <a:solidFill>
                  <a:schemeClr val="accent4">
                    <a:lumMod val="75000"/>
                    <a:lumOff val="25000"/>
                  </a:schemeClr>
                </a:solidFill>
              </a:rPr>
              <a:t> </a:t>
            </a:r>
            <a:r>
              <a:rPr lang="en-US" dirty="0" err="1">
                <a:solidFill>
                  <a:schemeClr val="accent4">
                    <a:lumMod val="75000"/>
                    <a:lumOff val="25000"/>
                  </a:schemeClr>
                </a:solidFill>
              </a:rPr>
              <a:t>giờ</a:t>
            </a:r>
            <a:r>
              <a:rPr lang="en-US" dirty="0">
                <a:solidFill>
                  <a:schemeClr val="accent4">
                    <a:lumMod val="75000"/>
                    <a:lumOff val="25000"/>
                  </a:schemeClr>
                </a:solidFill>
              </a:rPr>
              <a:t>.</a:t>
            </a:r>
          </a:p>
          <a:p>
            <a:pPr indent="457200" algn="just"/>
            <a:r>
              <a:rPr lang="en-US" b="1" dirty="0">
                <a:solidFill>
                  <a:schemeClr val="accent4">
                    <a:lumMod val="75000"/>
                    <a:lumOff val="25000"/>
                  </a:schemeClr>
                </a:solidFill>
              </a:rPr>
              <a:t>- </a:t>
            </a:r>
            <a:r>
              <a:rPr lang="en-US" dirty="0" err="1">
                <a:solidFill>
                  <a:schemeClr val="accent4">
                    <a:lumMod val="75000"/>
                    <a:lumOff val="25000"/>
                  </a:schemeClr>
                </a:solidFill>
              </a:rPr>
              <a:t>Nếu</a:t>
            </a:r>
            <a:r>
              <a:rPr lang="en-US" dirty="0">
                <a:solidFill>
                  <a:schemeClr val="accent4">
                    <a:lumMod val="75000"/>
                    <a:lumOff val="25000"/>
                  </a:schemeClr>
                </a:solidFill>
              </a:rPr>
              <a:t> </a:t>
            </a:r>
            <a:r>
              <a:rPr lang="en-US" dirty="0" err="1">
                <a:solidFill>
                  <a:schemeClr val="accent4">
                    <a:lumMod val="75000"/>
                    <a:lumOff val="25000"/>
                  </a:schemeClr>
                </a:solidFill>
              </a:rPr>
              <a:t>có</a:t>
            </a:r>
            <a:r>
              <a:rPr lang="en-US" dirty="0">
                <a:solidFill>
                  <a:schemeClr val="accent4">
                    <a:lumMod val="75000"/>
                    <a:lumOff val="25000"/>
                  </a:schemeClr>
                </a:solidFill>
              </a:rPr>
              <a:t> </a:t>
            </a:r>
            <a:r>
              <a:rPr lang="en-US" dirty="0" err="1">
                <a:solidFill>
                  <a:schemeClr val="accent4">
                    <a:lumMod val="75000"/>
                    <a:lumOff val="25000"/>
                  </a:schemeClr>
                </a:solidFill>
              </a:rPr>
              <a:t>hỏng</a:t>
            </a:r>
            <a:r>
              <a:rPr lang="en-US" dirty="0">
                <a:solidFill>
                  <a:schemeClr val="accent4">
                    <a:lumMod val="75000"/>
                    <a:lumOff val="25000"/>
                  </a:schemeClr>
                </a:solidFill>
              </a:rPr>
              <a:t> </a:t>
            </a:r>
            <a:r>
              <a:rPr lang="en-US" dirty="0" err="1">
                <a:solidFill>
                  <a:schemeClr val="accent4">
                    <a:lumMod val="75000"/>
                    <a:lumOff val="25000"/>
                  </a:schemeClr>
                </a:solidFill>
              </a:rPr>
              <a:t>hóc</a:t>
            </a:r>
            <a:r>
              <a:rPr lang="en-US" dirty="0">
                <a:solidFill>
                  <a:schemeClr val="accent4">
                    <a:lumMod val="75000"/>
                    <a:lumOff val="25000"/>
                  </a:schemeClr>
                </a:solidFill>
              </a:rPr>
              <a:t>, </a:t>
            </a:r>
            <a:r>
              <a:rPr lang="en-US" dirty="0" err="1">
                <a:solidFill>
                  <a:schemeClr val="accent4">
                    <a:lumMod val="75000"/>
                    <a:lumOff val="25000"/>
                  </a:schemeClr>
                </a:solidFill>
              </a:rPr>
              <a:t>mất</a:t>
            </a:r>
            <a:r>
              <a:rPr lang="en-US" dirty="0">
                <a:solidFill>
                  <a:schemeClr val="accent4">
                    <a:lumMod val="75000"/>
                    <a:lumOff val="25000"/>
                  </a:schemeClr>
                </a:solidFill>
              </a:rPr>
              <a:t> </a:t>
            </a:r>
            <a:r>
              <a:rPr lang="en-US" dirty="0" err="1">
                <a:solidFill>
                  <a:schemeClr val="accent4">
                    <a:lumMod val="75000"/>
                    <a:lumOff val="25000"/>
                  </a:schemeClr>
                </a:solidFill>
              </a:rPr>
              <a:t>mát</a:t>
            </a:r>
            <a:r>
              <a:rPr lang="en-US" dirty="0">
                <a:solidFill>
                  <a:schemeClr val="accent4">
                    <a:lumMod val="75000"/>
                    <a:lumOff val="25000"/>
                  </a:schemeClr>
                </a:solidFill>
              </a:rPr>
              <a:t> </a:t>
            </a:r>
            <a:r>
              <a:rPr lang="en-US" dirty="0" err="1">
                <a:solidFill>
                  <a:schemeClr val="accent4">
                    <a:lumMod val="75000"/>
                    <a:lumOff val="25000"/>
                  </a:schemeClr>
                </a:solidFill>
              </a:rPr>
              <a:t>hoặc</a:t>
            </a:r>
            <a:r>
              <a:rPr lang="en-US" dirty="0">
                <a:solidFill>
                  <a:schemeClr val="accent4">
                    <a:lumMod val="75000"/>
                    <a:lumOff val="25000"/>
                  </a:schemeClr>
                </a:solidFill>
              </a:rPr>
              <a:t> </a:t>
            </a:r>
            <a:r>
              <a:rPr lang="en-US" dirty="0" err="1">
                <a:solidFill>
                  <a:schemeClr val="accent4">
                    <a:lumMod val="75000"/>
                    <a:lumOff val="25000"/>
                  </a:schemeClr>
                </a:solidFill>
              </a:rPr>
              <a:t>bị</a:t>
            </a:r>
            <a:r>
              <a:rPr lang="en-US" dirty="0">
                <a:solidFill>
                  <a:schemeClr val="accent4">
                    <a:lumMod val="75000"/>
                    <a:lumOff val="25000"/>
                  </a:schemeClr>
                </a:solidFill>
              </a:rPr>
              <a:t> </a:t>
            </a:r>
            <a:r>
              <a:rPr lang="en-US" dirty="0" err="1">
                <a:solidFill>
                  <a:schemeClr val="accent4">
                    <a:lumMod val="75000"/>
                    <a:lumOff val="25000"/>
                  </a:schemeClr>
                </a:solidFill>
              </a:rPr>
              <a:t>làm</a:t>
            </a:r>
            <a:r>
              <a:rPr lang="en-US" dirty="0">
                <a:solidFill>
                  <a:schemeClr val="accent4">
                    <a:lumMod val="75000"/>
                    <a:lumOff val="25000"/>
                  </a:schemeClr>
                </a:solidFill>
              </a:rPr>
              <a:t> </a:t>
            </a:r>
            <a:r>
              <a:rPr lang="en-US" dirty="0" err="1">
                <a:solidFill>
                  <a:schemeClr val="accent4">
                    <a:lumMod val="75000"/>
                    <a:lumOff val="25000"/>
                  </a:schemeClr>
                </a:solidFill>
              </a:rPr>
              <a:t>bẩn</a:t>
            </a:r>
            <a:r>
              <a:rPr lang="en-US" dirty="0">
                <a:solidFill>
                  <a:schemeClr val="accent4">
                    <a:lumMod val="75000"/>
                    <a:lumOff val="25000"/>
                  </a:schemeClr>
                </a:solidFill>
              </a:rPr>
              <a:t>, </a:t>
            </a:r>
            <a:r>
              <a:rPr lang="en-US" dirty="0" err="1">
                <a:solidFill>
                  <a:schemeClr val="accent4">
                    <a:lumMod val="75000"/>
                    <a:lumOff val="25000"/>
                  </a:schemeClr>
                </a:solidFill>
              </a:rPr>
              <a:t>phải</a:t>
            </a:r>
            <a:r>
              <a:rPr lang="en-US" dirty="0">
                <a:solidFill>
                  <a:schemeClr val="accent4">
                    <a:lumMod val="75000"/>
                    <a:lumOff val="25000"/>
                  </a:schemeClr>
                </a:solidFill>
              </a:rPr>
              <a:t> </a:t>
            </a:r>
            <a:r>
              <a:rPr lang="en-US" dirty="0" err="1">
                <a:solidFill>
                  <a:schemeClr val="accent4">
                    <a:lumMod val="75000"/>
                    <a:lumOff val="25000"/>
                  </a:schemeClr>
                </a:solidFill>
              </a:rPr>
              <a:t>báo</a:t>
            </a:r>
            <a:r>
              <a:rPr lang="en-US" dirty="0">
                <a:solidFill>
                  <a:schemeClr val="accent4">
                    <a:lumMod val="75000"/>
                    <a:lumOff val="25000"/>
                  </a:schemeClr>
                </a:solidFill>
              </a:rPr>
              <a:t> </a:t>
            </a:r>
            <a:r>
              <a:rPr lang="en-US" dirty="0" err="1">
                <a:solidFill>
                  <a:schemeClr val="accent4">
                    <a:lumMod val="75000"/>
                    <a:lumOff val="25000"/>
                  </a:schemeClr>
                </a:solidFill>
              </a:rPr>
              <a:t>cáo</a:t>
            </a:r>
            <a:r>
              <a:rPr lang="en-US" dirty="0">
                <a:solidFill>
                  <a:schemeClr val="accent4">
                    <a:lumMod val="75000"/>
                    <a:lumOff val="25000"/>
                  </a:schemeClr>
                </a:solidFill>
              </a:rPr>
              <a:t> </a:t>
            </a:r>
            <a:r>
              <a:rPr lang="en-US" dirty="0" err="1">
                <a:solidFill>
                  <a:schemeClr val="accent4">
                    <a:lumMod val="75000"/>
                    <a:lumOff val="25000"/>
                  </a:schemeClr>
                </a:solidFill>
              </a:rPr>
              <a:t>ngay</a:t>
            </a:r>
            <a:r>
              <a:rPr lang="en-US" dirty="0">
                <a:solidFill>
                  <a:schemeClr val="accent4">
                    <a:lumMod val="75000"/>
                    <a:lumOff val="25000"/>
                  </a:schemeClr>
                </a:solidFill>
              </a:rPr>
              <a:t> </a:t>
            </a:r>
            <a:r>
              <a:rPr lang="en-US" dirty="0" err="1">
                <a:solidFill>
                  <a:schemeClr val="accent4">
                    <a:lumMod val="75000"/>
                    <a:lumOff val="25000"/>
                  </a:schemeClr>
                </a:solidFill>
              </a:rPr>
              <a:t>cho</a:t>
            </a:r>
            <a:r>
              <a:rPr lang="en-US" dirty="0">
                <a:solidFill>
                  <a:schemeClr val="accent4">
                    <a:lumMod val="75000"/>
                    <a:lumOff val="25000"/>
                  </a:schemeClr>
                </a:solidFill>
              </a:rPr>
              <a:t> GV </a:t>
            </a:r>
            <a:r>
              <a:rPr lang="en-US" dirty="0" err="1">
                <a:solidFill>
                  <a:schemeClr val="accent4">
                    <a:lumMod val="75000"/>
                    <a:lumOff val="25000"/>
                  </a:schemeClr>
                </a:solidFill>
              </a:rPr>
              <a:t>quản</a:t>
            </a:r>
            <a:r>
              <a:rPr lang="en-US" dirty="0">
                <a:solidFill>
                  <a:schemeClr val="accent4">
                    <a:lumMod val="75000"/>
                    <a:lumOff val="25000"/>
                  </a:schemeClr>
                </a:solidFill>
              </a:rPr>
              <a:t> </a:t>
            </a:r>
            <a:r>
              <a:rPr lang="en-US" dirty="0" err="1">
                <a:solidFill>
                  <a:schemeClr val="accent4">
                    <a:lumMod val="75000"/>
                    <a:lumOff val="25000"/>
                  </a:schemeClr>
                </a:solidFill>
              </a:rPr>
              <a:t>lý</a:t>
            </a:r>
            <a:r>
              <a:rPr lang="en-US" dirty="0">
                <a:solidFill>
                  <a:schemeClr val="accent4">
                    <a:lumMod val="75000"/>
                    <a:lumOff val="25000"/>
                  </a:schemeClr>
                </a:solidFill>
              </a:rPr>
              <a:t> </a:t>
            </a:r>
            <a:r>
              <a:rPr lang="en-US" dirty="0" err="1">
                <a:solidFill>
                  <a:schemeClr val="accent4">
                    <a:lumMod val="75000"/>
                    <a:lumOff val="25000"/>
                  </a:schemeClr>
                </a:solidFill>
              </a:rPr>
              <a:t>lớp</a:t>
            </a:r>
            <a:r>
              <a:rPr lang="en-US" dirty="0">
                <a:solidFill>
                  <a:schemeClr val="accent4">
                    <a:lumMod val="75000"/>
                    <a:lumOff val="25000"/>
                  </a:schemeClr>
                </a:solidFill>
              </a:rPr>
              <a:t>. </a:t>
            </a:r>
            <a:r>
              <a:rPr lang="en-US" dirty="0" err="1">
                <a:solidFill>
                  <a:schemeClr val="accent4">
                    <a:lumMod val="75000"/>
                    <a:lumOff val="25000"/>
                  </a:schemeClr>
                </a:solidFill>
              </a:rPr>
              <a:t>Làm</a:t>
            </a:r>
            <a:r>
              <a:rPr lang="en-US" dirty="0">
                <a:solidFill>
                  <a:schemeClr val="accent4">
                    <a:lumMod val="75000"/>
                    <a:lumOff val="25000"/>
                  </a:schemeClr>
                </a:solidFill>
              </a:rPr>
              <a:t> </a:t>
            </a:r>
            <a:r>
              <a:rPr lang="en-US" dirty="0" err="1">
                <a:solidFill>
                  <a:schemeClr val="accent4">
                    <a:lumMod val="75000"/>
                    <a:lumOff val="25000"/>
                  </a:schemeClr>
                </a:solidFill>
              </a:rPr>
              <a:t>hỏng</a:t>
            </a:r>
            <a:r>
              <a:rPr lang="en-US" dirty="0">
                <a:solidFill>
                  <a:schemeClr val="accent4">
                    <a:lumMod val="75000"/>
                    <a:lumOff val="25000"/>
                  </a:schemeClr>
                </a:solidFill>
              </a:rPr>
              <a:t>, </a:t>
            </a:r>
            <a:r>
              <a:rPr lang="en-US" dirty="0" err="1">
                <a:solidFill>
                  <a:schemeClr val="accent4">
                    <a:lumMod val="75000"/>
                    <a:lumOff val="25000"/>
                  </a:schemeClr>
                </a:solidFill>
              </a:rPr>
              <a:t>làm</a:t>
            </a:r>
            <a:r>
              <a:rPr lang="en-US" dirty="0">
                <a:solidFill>
                  <a:schemeClr val="accent4">
                    <a:lumMod val="75000"/>
                    <a:lumOff val="25000"/>
                  </a:schemeClr>
                </a:solidFill>
              </a:rPr>
              <a:t> </a:t>
            </a:r>
            <a:r>
              <a:rPr lang="en-US" dirty="0" err="1">
                <a:solidFill>
                  <a:schemeClr val="accent4">
                    <a:lumMod val="75000"/>
                    <a:lumOff val="25000"/>
                  </a:schemeClr>
                </a:solidFill>
              </a:rPr>
              <a:t>bẩn</a:t>
            </a:r>
            <a:r>
              <a:rPr lang="en-US" dirty="0">
                <a:solidFill>
                  <a:schemeClr val="accent4">
                    <a:lumMod val="75000"/>
                    <a:lumOff val="25000"/>
                  </a:schemeClr>
                </a:solidFill>
              </a:rPr>
              <a:t> </a:t>
            </a:r>
            <a:r>
              <a:rPr lang="en-US" dirty="0" err="1">
                <a:solidFill>
                  <a:schemeClr val="accent4">
                    <a:lumMod val="75000"/>
                    <a:lumOff val="25000"/>
                  </a:schemeClr>
                </a:solidFill>
              </a:rPr>
              <a:t>hoặc</a:t>
            </a:r>
            <a:r>
              <a:rPr lang="en-US" dirty="0">
                <a:solidFill>
                  <a:schemeClr val="accent4">
                    <a:lumMod val="75000"/>
                    <a:lumOff val="25000"/>
                  </a:schemeClr>
                </a:solidFill>
              </a:rPr>
              <a:t> </a:t>
            </a:r>
            <a:r>
              <a:rPr lang="en-US" dirty="0" err="1">
                <a:solidFill>
                  <a:schemeClr val="accent4">
                    <a:lumMod val="75000"/>
                    <a:lumOff val="25000"/>
                  </a:schemeClr>
                </a:solidFill>
              </a:rPr>
              <a:t>mất</a:t>
            </a:r>
            <a:r>
              <a:rPr lang="en-US" dirty="0">
                <a:solidFill>
                  <a:schemeClr val="accent4">
                    <a:lumMod val="75000"/>
                    <a:lumOff val="25000"/>
                  </a:schemeClr>
                </a:solidFill>
              </a:rPr>
              <a:t> </a:t>
            </a:r>
            <a:r>
              <a:rPr lang="en-US" dirty="0" err="1">
                <a:solidFill>
                  <a:schemeClr val="accent4">
                    <a:lumMod val="75000"/>
                    <a:lumOff val="25000"/>
                  </a:schemeClr>
                </a:solidFill>
              </a:rPr>
              <a:t>thiết</a:t>
            </a:r>
            <a:r>
              <a:rPr lang="en-US" dirty="0">
                <a:solidFill>
                  <a:schemeClr val="accent4">
                    <a:lumMod val="75000"/>
                    <a:lumOff val="25000"/>
                  </a:schemeClr>
                </a:solidFill>
              </a:rPr>
              <a:t> </a:t>
            </a:r>
            <a:r>
              <a:rPr lang="en-US" dirty="0" err="1">
                <a:solidFill>
                  <a:schemeClr val="accent4">
                    <a:lumMod val="75000"/>
                    <a:lumOff val="25000"/>
                  </a:schemeClr>
                </a:solidFill>
              </a:rPr>
              <a:t>bị</a:t>
            </a:r>
            <a:r>
              <a:rPr lang="en-US" dirty="0">
                <a:solidFill>
                  <a:schemeClr val="accent4">
                    <a:lumMod val="75000"/>
                    <a:lumOff val="25000"/>
                  </a:schemeClr>
                </a:solidFill>
              </a:rPr>
              <a:t> </a:t>
            </a:r>
            <a:r>
              <a:rPr lang="en-US" dirty="0" err="1">
                <a:solidFill>
                  <a:schemeClr val="accent4">
                    <a:lumMod val="75000"/>
                    <a:lumOff val="25000"/>
                  </a:schemeClr>
                </a:solidFill>
              </a:rPr>
              <a:t>của</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phải</a:t>
            </a:r>
            <a:r>
              <a:rPr lang="en-US" dirty="0">
                <a:solidFill>
                  <a:schemeClr val="accent4">
                    <a:lumMod val="75000"/>
                    <a:lumOff val="25000"/>
                  </a:schemeClr>
                </a:solidFill>
              </a:rPr>
              <a:t> </a:t>
            </a:r>
            <a:r>
              <a:rPr lang="en-US" dirty="0" err="1">
                <a:solidFill>
                  <a:schemeClr val="accent4">
                    <a:lumMod val="75000"/>
                    <a:lumOff val="25000"/>
                  </a:schemeClr>
                </a:solidFill>
              </a:rPr>
              <a:t>bồi</a:t>
            </a:r>
            <a:r>
              <a:rPr lang="en-US" dirty="0">
                <a:solidFill>
                  <a:schemeClr val="accent4">
                    <a:lumMod val="75000"/>
                    <a:lumOff val="25000"/>
                  </a:schemeClr>
                </a:solidFill>
              </a:rPr>
              <a:t> </a:t>
            </a:r>
            <a:r>
              <a:rPr lang="en-US" dirty="0" err="1">
                <a:solidFill>
                  <a:schemeClr val="accent4">
                    <a:lumMod val="75000"/>
                    <a:lumOff val="25000"/>
                  </a:schemeClr>
                </a:solidFill>
              </a:rPr>
              <a:t>thường</a:t>
            </a:r>
            <a:r>
              <a:rPr lang="en-US" dirty="0">
                <a:solidFill>
                  <a:schemeClr val="accent4">
                    <a:lumMod val="75000"/>
                    <a:lumOff val="25000"/>
                  </a:schemeClr>
                </a:solidFill>
              </a:rPr>
              <a:t> </a:t>
            </a:r>
            <a:r>
              <a:rPr lang="en-US" dirty="0" err="1">
                <a:solidFill>
                  <a:schemeClr val="accent4">
                    <a:lumMod val="75000"/>
                    <a:lumOff val="25000"/>
                  </a:schemeClr>
                </a:solidFill>
              </a:rPr>
              <a:t>theo</a:t>
            </a:r>
            <a:r>
              <a:rPr lang="en-US" dirty="0">
                <a:solidFill>
                  <a:schemeClr val="accent4">
                    <a:lumMod val="75000"/>
                    <a:lumOff val="25000"/>
                  </a:schemeClr>
                </a:solidFill>
              </a:rPr>
              <a:t> </a:t>
            </a:r>
            <a:r>
              <a:rPr lang="en-US" dirty="0" err="1">
                <a:solidFill>
                  <a:schemeClr val="accent4">
                    <a:lumMod val="75000"/>
                    <a:lumOff val="25000"/>
                  </a:schemeClr>
                </a:solidFill>
              </a:rPr>
              <a:t>quy</a:t>
            </a:r>
            <a:r>
              <a:rPr lang="en-US" dirty="0">
                <a:solidFill>
                  <a:schemeClr val="accent4">
                    <a:lumMod val="75000"/>
                    <a:lumOff val="25000"/>
                  </a:schemeClr>
                </a:solidFill>
              </a:rPr>
              <a:t> </a:t>
            </a:r>
            <a:r>
              <a:rPr lang="en-US" dirty="0" err="1">
                <a:solidFill>
                  <a:schemeClr val="accent4">
                    <a:lumMod val="75000"/>
                    <a:lumOff val="25000"/>
                  </a:schemeClr>
                </a:solidFill>
              </a:rPr>
              <a:t>định</a:t>
            </a:r>
            <a:r>
              <a:rPr lang="en-US" dirty="0">
                <a:solidFill>
                  <a:schemeClr val="accent4">
                    <a:lumMod val="75000"/>
                    <a:lumOff val="25000"/>
                  </a:schemeClr>
                </a:solidFill>
              </a:rPr>
              <a:t>.</a:t>
            </a:r>
          </a:p>
          <a:p>
            <a:pPr indent="457200" algn="just"/>
            <a:r>
              <a:rPr lang="en-US" b="1" dirty="0">
                <a:solidFill>
                  <a:schemeClr val="accent4">
                    <a:lumMod val="75000"/>
                    <a:lumOff val="25000"/>
                  </a:schemeClr>
                </a:solidFill>
              </a:rPr>
              <a:t>- </a:t>
            </a:r>
            <a:r>
              <a:rPr lang="en-US" dirty="0" err="1">
                <a:solidFill>
                  <a:schemeClr val="accent4">
                    <a:lumMod val="75000"/>
                    <a:lumOff val="25000"/>
                  </a:schemeClr>
                </a:solidFill>
              </a:rPr>
              <a:t>Tuyệt</a:t>
            </a:r>
            <a:r>
              <a:rPr lang="en-US" dirty="0">
                <a:solidFill>
                  <a:schemeClr val="accent4">
                    <a:lumMod val="75000"/>
                    <a:lumOff val="25000"/>
                  </a:schemeClr>
                </a:solidFill>
              </a:rPr>
              <a:t> </a:t>
            </a:r>
            <a:r>
              <a:rPr lang="en-US" dirty="0" err="1">
                <a:solidFill>
                  <a:schemeClr val="accent4">
                    <a:lumMod val="75000"/>
                    <a:lumOff val="25000"/>
                  </a:schemeClr>
                </a:solidFill>
              </a:rPr>
              <a:t>đối</a:t>
            </a:r>
            <a:r>
              <a:rPr lang="en-US" dirty="0">
                <a:solidFill>
                  <a:schemeClr val="accent4">
                    <a:lumMod val="75000"/>
                    <a:lumOff val="25000"/>
                  </a:schemeClr>
                </a:solidFill>
              </a:rPr>
              <a:t> </a:t>
            </a:r>
            <a:r>
              <a:rPr lang="en-US" dirty="0" err="1">
                <a:solidFill>
                  <a:schemeClr val="accent4">
                    <a:lumMod val="75000"/>
                    <a:lumOff val="25000"/>
                  </a:schemeClr>
                </a:solidFill>
              </a:rPr>
              <a:t>tuân</a:t>
            </a:r>
            <a:r>
              <a:rPr lang="en-US" dirty="0">
                <a:solidFill>
                  <a:schemeClr val="accent4">
                    <a:lumMod val="75000"/>
                    <a:lumOff val="25000"/>
                  </a:schemeClr>
                </a:solidFill>
              </a:rPr>
              <a:t> </a:t>
            </a:r>
            <a:r>
              <a:rPr lang="en-US" dirty="0" err="1">
                <a:solidFill>
                  <a:schemeClr val="accent4">
                    <a:lumMod val="75000"/>
                    <a:lumOff val="25000"/>
                  </a:schemeClr>
                </a:solidFill>
              </a:rPr>
              <a:t>thủ</a:t>
            </a:r>
            <a:r>
              <a:rPr lang="en-US" dirty="0">
                <a:solidFill>
                  <a:schemeClr val="accent4">
                    <a:lumMod val="75000"/>
                    <a:lumOff val="25000"/>
                  </a:schemeClr>
                </a:solidFill>
              </a:rPr>
              <a:t> </a:t>
            </a:r>
            <a:r>
              <a:rPr lang="en-US" dirty="0" err="1">
                <a:solidFill>
                  <a:schemeClr val="accent4">
                    <a:lumMod val="75000"/>
                    <a:lumOff val="25000"/>
                  </a:schemeClr>
                </a:solidFill>
              </a:rPr>
              <a:t>yêu</a:t>
            </a:r>
            <a:r>
              <a:rPr lang="en-US" dirty="0">
                <a:solidFill>
                  <a:schemeClr val="accent4">
                    <a:lumMod val="75000"/>
                    <a:lumOff val="25000"/>
                  </a:schemeClr>
                </a:solidFill>
              </a:rPr>
              <a:t> </a:t>
            </a:r>
            <a:r>
              <a:rPr lang="en-US" dirty="0" err="1">
                <a:solidFill>
                  <a:schemeClr val="accent4">
                    <a:lumMod val="75000"/>
                    <a:lumOff val="25000"/>
                  </a:schemeClr>
                </a:solidFill>
              </a:rPr>
              <a:t>cầu</a:t>
            </a:r>
            <a:r>
              <a:rPr lang="en-US" dirty="0">
                <a:solidFill>
                  <a:schemeClr val="accent4">
                    <a:lumMod val="75000"/>
                    <a:lumOff val="25000"/>
                  </a:schemeClr>
                </a:solidFill>
              </a:rPr>
              <a:t> </a:t>
            </a:r>
            <a:r>
              <a:rPr lang="en-US" dirty="0" err="1">
                <a:solidFill>
                  <a:schemeClr val="accent4">
                    <a:lumMod val="75000"/>
                    <a:lumOff val="25000"/>
                  </a:schemeClr>
                </a:solidFill>
              </a:rPr>
              <a:t>thực</a:t>
            </a:r>
            <a:r>
              <a:rPr lang="en-US" dirty="0">
                <a:solidFill>
                  <a:schemeClr val="accent4">
                    <a:lumMod val="75000"/>
                    <a:lumOff val="25000"/>
                  </a:schemeClr>
                </a:solidFill>
              </a:rPr>
              <a:t> </a:t>
            </a:r>
            <a:r>
              <a:rPr lang="en-US" dirty="0" err="1">
                <a:solidFill>
                  <a:schemeClr val="accent4">
                    <a:lumMod val="75000"/>
                    <a:lumOff val="25000"/>
                  </a:schemeClr>
                </a:solidFill>
              </a:rPr>
              <a:t>hành</a:t>
            </a:r>
            <a:r>
              <a:rPr lang="en-US" dirty="0">
                <a:solidFill>
                  <a:schemeClr val="accent4">
                    <a:lumMod val="75000"/>
                    <a:lumOff val="25000"/>
                  </a:schemeClr>
                </a:solidFill>
              </a:rPr>
              <a:t> </a:t>
            </a:r>
            <a:r>
              <a:rPr lang="en-US" dirty="0" err="1">
                <a:solidFill>
                  <a:schemeClr val="accent4">
                    <a:lumMod val="75000"/>
                    <a:lumOff val="25000"/>
                  </a:schemeClr>
                </a:solidFill>
              </a:rPr>
              <a:t>của</a:t>
            </a:r>
            <a:r>
              <a:rPr lang="en-US" dirty="0">
                <a:solidFill>
                  <a:schemeClr val="accent4">
                    <a:lumMod val="75000"/>
                    <a:lumOff val="25000"/>
                  </a:schemeClr>
                </a:solidFill>
              </a:rPr>
              <a:t> GV;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mang</a:t>
            </a:r>
            <a:r>
              <a:rPr lang="en-US" dirty="0">
                <a:solidFill>
                  <a:schemeClr val="accent4">
                    <a:lumMod val="75000"/>
                    <a:lumOff val="25000"/>
                  </a:schemeClr>
                </a:solidFill>
              </a:rPr>
              <a:t> </a:t>
            </a:r>
            <a:r>
              <a:rPr lang="en-US" dirty="0" err="1">
                <a:solidFill>
                  <a:schemeClr val="accent4">
                    <a:lumMod val="75000"/>
                    <a:lumOff val="25000"/>
                  </a:schemeClr>
                </a:solidFill>
              </a:rPr>
              <a:t>đĩa</a:t>
            </a:r>
            <a:r>
              <a:rPr lang="en-US" dirty="0">
                <a:solidFill>
                  <a:schemeClr val="accent4">
                    <a:lumMod val="75000"/>
                    <a:lumOff val="25000"/>
                  </a:schemeClr>
                </a:solidFill>
              </a:rPr>
              <a:t> CD, USB, </a:t>
            </a:r>
            <a:r>
              <a:rPr lang="en-US" dirty="0" err="1">
                <a:solidFill>
                  <a:schemeClr val="accent4">
                    <a:lumMod val="75000"/>
                    <a:lumOff val="25000"/>
                  </a:schemeClr>
                </a:solidFill>
              </a:rPr>
              <a:t>đầu</a:t>
            </a:r>
            <a:r>
              <a:rPr lang="en-US" dirty="0">
                <a:solidFill>
                  <a:schemeClr val="accent4">
                    <a:lumMod val="75000"/>
                    <a:lumOff val="25000"/>
                  </a:schemeClr>
                </a:solidFill>
              </a:rPr>
              <a:t> </a:t>
            </a:r>
            <a:r>
              <a:rPr lang="en-US" dirty="0" err="1">
                <a:solidFill>
                  <a:schemeClr val="accent4">
                    <a:lumMod val="75000"/>
                    <a:lumOff val="25000"/>
                  </a:schemeClr>
                </a:solidFill>
              </a:rPr>
              <a:t>đọc</a:t>
            </a:r>
            <a:r>
              <a:rPr lang="en-US" dirty="0">
                <a:solidFill>
                  <a:schemeClr val="accent4">
                    <a:lumMod val="75000"/>
                    <a:lumOff val="25000"/>
                  </a:schemeClr>
                </a:solidFill>
              </a:rPr>
              <a:t> </a:t>
            </a:r>
            <a:r>
              <a:rPr lang="en-US" dirty="0" err="1">
                <a:solidFill>
                  <a:schemeClr val="accent4">
                    <a:lumMod val="75000"/>
                    <a:lumOff val="25000"/>
                  </a:schemeClr>
                </a:solidFill>
              </a:rPr>
              <a:t>thẻ</a:t>
            </a:r>
            <a:r>
              <a:rPr lang="en-US" dirty="0">
                <a:solidFill>
                  <a:schemeClr val="accent4">
                    <a:lumMod val="75000"/>
                    <a:lumOff val="25000"/>
                  </a:schemeClr>
                </a:solidFill>
              </a:rPr>
              <a:t> </a:t>
            </a:r>
            <a:r>
              <a:rPr lang="en-US" dirty="0" err="1">
                <a:solidFill>
                  <a:schemeClr val="accent4">
                    <a:lumMod val="75000"/>
                    <a:lumOff val="25000"/>
                  </a:schemeClr>
                </a:solidFill>
              </a:rPr>
              <a:t>và</a:t>
            </a:r>
            <a:r>
              <a:rPr lang="en-US" dirty="0">
                <a:solidFill>
                  <a:schemeClr val="accent4">
                    <a:lumMod val="75000"/>
                    <a:lumOff val="25000"/>
                  </a:schemeClr>
                </a:solidFill>
              </a:rPr>
              <a:t> </a:t>
            </a:r>
            <a:r>
              <a:rPr lang="en-US" dirty="0" err="1">
                <a:solidFill>
                  <a:schemeClr val="accent4">
                    <a:lumMod val="75000"/>
                    <a:lumOff val="25000"/>
                  </a:schemeClr>
                </a:solidFill>
              </a:rPr>
              <a:t>thẻ</a:t>
            </a:r>
            <a:r>
              <a:rPr lang="en-US" dirty="0">
                <a:solidFill>
                  <a:schemeClr val="accent4">
                    <a:lumMod val="75000"/>
                    <a:lumOff val="25000"/>
                  </a:schemeClr>
                </a:solidFill>
              </a:rPr>
              <a:t> </a:t>
            </a:r>
            <a:r>
              <a:rPr lang="en-US" dirty="0" err="1">
                <a:solidFill>
                  <a:schemeClr val="accent4">
                    <a:lumMod val="75000"/>
                    <a:lumOff val="25000"/>
                  </a:schemeClr>
                </a:solidFill>
              </a:rPr>
              <a:t>nhớ</a:t>
            </a:r>
            <a:r>
              <a:rPr lang="en-US" dirty="0">
                <a:solidFill>
                  <a:schemeClr val="accent4">
                    <a:lumMod val="75000"/>
                    <a:lumOff val="25000"/>
                  </a:schemeClr>
                </a:solidFill>
              </a:rPr>
              <a:t> </a:t>
            </a:r>
            <a:r>
              <a:rPr lang="en-US" dirty="0" err="1">
                <a:solidFill>
                  <a:schemeClr val="accent4">
                    <a:lumMod val="75000"/>
                    <a:lumOff val="25000"/>
                  </a:schemeClr>
                </a:solidFill>
              </a:rPr>
              <a:t>vào</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 </a:t>
            </a:r>
            <a:r>
              <a:rPr lang="en-US" dirty="0" err="1">
                <a:solidFill>
                  <a:schemeClr val="accent4">
                    <a:lumMod val="75000"/>
                    <a:lumOff val="25000"/>
                  </a:schemeClr>
                </a:solidFill>
              </a:rPr>
              <a:t>tiết</a:t>
            </a:r>
            <a:r>
              <a:rPr lang="en-US" dirty="0">
                <a:solidFill>
                  <a:schemeClr val="accent4">
                    <a:lumMod val="75000"/>
                    <a:lumOff val="25000"/>
                  </a:schemeClr>
                </a:solidFill>
              </a:rPr>
              <a:t> </a:t>
            </a:r>
            <a:r>
              <a:rPr lang="en-US" dirty="0" err="1">
                <a:solidFill>
                  <a:schemeClr val="accent4">
                    <a:lumMod val="75000"/>
                    <a:lumOff val="25000"/>
                  </a:schemeClr>
                </a:solidFill>
              </a:rPr>
              <a:t>kiệm</a:t>
            </a:r>
            <a:r>
              <a:rPr lang="en-US" dirty="0">
                <a:solidFill>
                  <a:schemeClr val="accent4">
                    <a:lumMod val="75000"/>
                    <a:lumOff val="25000"/>
                  </a:schemeClr>
                </a:solidFill>
              </a:rPr>
              <a:t> </a:t>
            </a:r>
            <a:r>
              <a:rPr lang="en-US" dirty="0" err="1">
                <a:solidFill>
                  <a:schemeClr val="accent4">
                    <a:lumMod val="75000"/>
                    <a:lumOff val="25000"/>
                  </a:schemeClr>
                </a:solidFill>
              </a:rPr>
              <a:t>hóa</a:t>
            </a:r>
            <a:r>
              <a:rPr lang="en-US" dirty="0">
                <a:solidFill>
                  <a:schemeClr val="accent4">
                    <a:lumMod val="75000"/>
                    <a:lumOff val="25000"/>
                  </a:schemeClr>
                </a:solidFill>
              </a:rPr>
              <a:t> </a:t>
            </a:r>
            <a:r>
              <a:rPr lang="en-US" dirty="0" err="1">
                <a:solidFill>
                  <a:schemeClr val="accent4">
                    <a:lumMod val="75000"/>
                    <a:lumOff val="25000"/>
                  </a:schemeClr>
                </a:solidFill>
              </a:rPr>
              <a:t>chất</a:t>
            </a:r>
            <a:r>
              <a:rPr lang="en-US" dirty="0">
                <a:solidFill>
                  <a:schemeClr val="accent4">
                    <a:lumMod val="75000"/>
                    <a:lumOff val="25000"/>
                  </a:schemeClr>
                </a:solidFill>
              </a:rPr>
              <a:t>, </a:t>
            </a:r>
            <a:r>
              <a:rPr lang="en-US" dirty="0" err="1">
                <a:solidFill>
                  <a:schemeClr val="accent4">
                    <a:lumMod val="75000"/>
                    <a:lumOff val="25000"/>
                  </a:schemeClr>
                </a:solidFill>
              </a:rPr>
              <a:t>tránh</a:t>
            </a:r>
            <a:r>
              <a:rPr lang="en-US" dirty="0">
                <a:solidFill>
                  <a:schemeClr val="accent4">
                    <a:lumMod val="75000"/>
                    <a:lumOff val="25000"/>
                  </a:schemeClr>
                </a:solidFill>
              </a:rPr>
              <a:t> </a:t>
            </a:r>
            <a:r>
              <a:rPr lang="en-US" dirty="0" err="1">
                <a:solidFill>
                  <a:schemeClr val="accent4">
                    <a:lumMod val="75000"/>
                    <a:lumOff val="25000"/>
                  </a:schemeClr>
                </a:solidFill>
              </a:rPr>
              <a:t>đổ</a:t>
            </a:r>
            <a:r>
              <a:rPr lang="en-US" dirty="0">
                <a:solidFill>
                  <a:schemeClr val="accent4">
                    <a:lumMod val="75000"/>
                    <a:lumOff val="25000"/>
                  </a:schemeClr>
                </a:solidFill>
              </a:rPr>
              <a:t> </a:t>
            </a:r>
            <a:r>
              <a:rPr lang="en-US" dirty="0" err="1">
                <a:solidFill>
                  <a:schemeClr val="accent4">
                    <a:lumMod val="75000"/>
                    <a:lumOff val="25000"/>
                  </a:schemeClr>
                </a:solidFill>
              </a:rPr>
              <a:t>vỡ</a:t>
            </a:r>
            <a:r>
              <a:rPr lang="en-US" dirty="0">
                <a:solidFill>
                  <a:schemeClr val="accent4">
                    <a:lumMod val="75000"/>
                    <a:lumOff val="25000"/>
                  </a:schemeClr>
                </a:solidFill>
              </a:rPr>
              <a:t> </a:t>
            </a:r>
            <a:r>
              <a:rPr lang="en-US" dirty="0" err="1">
                <a:solidFill>
                  <a:schemeClr val="accent4">
                    <a:lumMod val="75000"/>
                    <a:lumOff val="25000"/>
                  </a:schemeClr>
                </a:solidFill>
              </a:rPr>
              <a:t>dụng</a:t>
            </a:r>
            <a:r>
              <a:rPr lang="en-US" dirty="0">
                <a:solidFill>
                  <a:schemeClr val="accent4">
                    <a:lumMod val="75000"/>
                    <a:lumOff val="25000"/>
                  </a:schemeClr>
                </a:solidFill>
              </a:rPr>
              <a:t> </a:t>
            </a:r>
            <a:r>
              <a:rPr lang="en-US" dirty="0" err="1">
                <a:solidFill>
                  <a:schemeClr val="accent4">
                    <a:lumMod val="75000"/>
                    <a:lumOff val="25000"/>
                  </a:schemeClr>
                </a:solidFill>
              </a:rPr>
              <a:t>cụ</a:t>
            </a:r>
            <a:r>
              <a:rPr lang="en-US" dirty="0">
                <a:solidFill>
                  <a:schemeClr val="accent4">
                    <a:lumMod val="75000"/>
                    <a:lumOff val="25000"/>
                  </a:schemeClr>
                </a:solidFill>
              </a:rPr>
              <a:t> </a:t>
            </a:r>
            <a:r>
              <a:rPr lang="en-US" dirty="0" err="1">
                <a:solidFill>
                  <a:schemeClr val="accent4">
                    <a:lumMod val="75000"/>
                    <a:lumOff val="25000"/>
                  </a:schemeClr>
                </a:solidFill>
              </a:rPr>
              <a:t>và</a:t>
            </a:r>
            <a:r>
              <a:rPr lang="en-US" dirty="0">
                <a:solidFill>
                  <a:schemeClr val="accent4">
                    <a:lumMod val="75000"/>
                    <a:lumOff val="25000"/>
                  </a:schemeClr>
                </a:solidFill>
              </a:rPr>
              <a:t> </a:t>
            </a:r>
            <a:r>
              <a:rPr lang="en-US" dirty="0" err="1">
                <a:solidFill>
                  <a:schemeClr val="accent4">
                    <a:lumMod val="75000"/>
                    <a:lumOff val="25000"/>
                  </a:schemeClr>
                </a:solidFill>
              </a:rPr>
              <a:t>hóa</a:t>
            </a:r>
            <a:r>
              <a:rPr lang="en-US" dirty="0">
                <a:solidFill>
                  <a:schemeClr val="accent4">
                    <a:lumMod val="75000"/>
                    <a:lumOff val="25000"/>
                  </a:schemeClr>
                </a:solidFill>
              </a:rPr>
              <a:t> </a:t>
            </a:r>
            <a:r>
              <a:rPr lang="en-US" dirty="0" err="1">
                <a:solidFill>
                  <a:schemeClr val="accent4">
                    <a:lumMod val="75000"/>
                    <a:lumOff val="25000"/>
                  </a:schemeClr>
                </a:solidFill>
              </a:rPr>
              <a:t>chất</a:t>
            </a:r>
            <a:r>
              <a:rPr lang="en-US" dirty="0">
                <a:solidFill>
                  <a:schemeClr val="accent4">
                    <a:lumMod val="75000"/>
                    <a:lumOff val="25000"/>
                  </a:schemeClr>
                </a:solidFill>
              </a:rPr>
              <a:t>, </a:t>
            </a:r>
            <a:r>
              <a:rPr lang="en-US" dirty="0" err="1">
                <a:solidFill>
                  <a:schemeClr val="accent4">
                    <a:lumMod val="75000"/>
                    <a:lumOff val="25000"/>
                  </a:schemeClr>
                </a:solidFill>
              </a:rPr>
              <a:t>khi</a:t>
            </a:r>
            <a:r>
              <a:rPr lang="en-US" dirty="0">
                <a:solidFill>
                  <a:schemeClr val="accent4">
                    <a:lumMod val="75000"/>
                    <a:lumOff val="25000"/>
                  </a:schemeClr>
                </a:solidFill>
              </a:rPr>
              <a:t> </a:t>
            </a:r>
            <a:r>
              <a:rPr lang="en-US" dirty="0" err="1">
                <a:solidFill>
                  <a:schemeClr val="accent4">
                    <a:lumMod val="75000"/>
                    <a:lumOff val="25000"/>
                  </a:schemeClr>
                </a:solidFill>
              </a:rPr>
              <a:t>làm</a:t>
            </a:r>
            <a:r>
              <a:rPr lang="en-US" dirty="0">
                <a:solidFill>
                  <a:schemeClr val="accent4">
                    <a:lumMod val="75000"/>
                    <a:lumOff val="25000"/>
                  </a:schemeClr>
                </a:solidFill>
              </a:rPr>
              <a:t> </a:t>
            </a:r>
            <a:r>
              <a:rPr lang="en-US" dirty="0" err="1">
                <a:solidFill>
                  <a:schemeClr val="accent4">
                    <a:lumMod val="75000"/>
                    <a:lumOff val="25000"/>
                  </a:schemeClr>
                </a:solidFill>
              </a:rPr>
              <a:t>đổ</a:t>
            </a:r>
            <a:r>
              <a:rPr lang="en-US" dirty="0">
                <a:solidFill>
                  <a:schemeClr val="accent4">
                    <a:lumMod val="75000"/>
                    <a:lumOff val="25000"/>
                  </a:schemeClr>
                </a:solidFill>
              </a:rPr>
              <a:t> </a:t>
            </a:r>
            <a:r>
              <a:rPr lang="en-US" dirty="0" err="1">
                <a:solidFill>
                  <a:schemeClr val="accent4">
                    <a:lumMod val="75000"/>
                    <a:lumOff val="25000"/>
                  </a:schemeClr>
                </a:solidFill>
              </a:rPr>
              <a:t>vỡ</a:t>
            </a:r>
            <a:r>
              <a:rPr lang="en-US" dirty="0">
                <a:solidFill>
                  <a:schemeClr val="accent4">
                    <a:lumMod val="75000"/>
                    <a:lumOff val="25000"/>
                  </a:schemeClr>
                </a:solidFill>
              </a:rPr>
              <a:t> </a:t>
            </a:r>
            <a:r>
              <a:rPr lang="en-US" dirty="0" err="1">
                <a:solidFill>
                  <a:schemeClr val="accent4">
                    <a:lumMod val="75000"/>
                    <a:lumOff val="25000"/>
                  </a:schemeClr>
                </a:solidFill>
              </a:rPr>
              <a:t>phải</a:t>
            </a:r>
            <a:r>
              <a:rPr lang="en-US" dirty="0">
                <a:solidFill>
                  <a:schemeClr val="accent4">
                    <a:lumMod val="75000"/>
                    <a:lumOff val="25000"/>
                  </a:schemeClr>
                </a:solidFill>
              </a:rPr>
              <a:t> </a:t>
            </a:r>
            <a:r>
              <a:rPr lang="en-US" dirty="0" err="1">
                <a:solidFill>
                  <a:schemeClr val="accent4">
                    <a:lumMod val="75000"/>
                    <a:lumOff val="25000"/>
                  </a:schemeClr>
                </a:solidFill>
              </a:rPr>
              <a:t>báo</a:t>
            </a:r>
            <a:r>
              <a:rPr lang="en-US" dirty="0">
                <a:solidFill>
                  <a:schemeClr val="accent4">
                    <a:lumMod val="75000"/>
                    <a:lumOff val="25000"/>
                  </a:schemeClr>
                </a:solidFill>
              </a:rPr>
              <a:t> </a:t>
            </a:r>
            <a:r>
              <a:rPr lang="en-US" dirty="0" err="1">
                <a:solidFill>
                  <a:schemeClr val="accent4">
                    <a:lumMod val="75000"/>
                    <a:lumOff val="25000"/>
                  </a:schemeClr>
                </a:solidFill>
              </a:rPr>
              <a:t>cáo</a:t>
            </a:r>
            <a:r>
              <a:rPr lang="en-US" dirty="0">
                <a:solidFill>
                  <a:schemeClr val="accent4">
                    <a:lumMod val="75000"/>
                    <a:lumOff val="25000"/>
                  </a:schemeClr>
                </a:solidFill>
              </a:rPr>
              <a:t> </a:t>
            </a:r>
            <a:r>
              <a:rPr lang="en-US" dirty="0" err="1">
                <a:solidFill>
                  <a:schemeClr val="accent4">
                    <a:lumMod val="75000"/>
                    <a:lumOff val="25000"/>
                  </a:schemeClr>
                </a:solidFill>
              </a:rPr>
              <a:t>ngay</a:t>
            </a:r>
            <a:r>
              <a:rPr lang="en-US" dirty="0">
                <a:solidFill>
                  <a:schemeClr val="accent4">
                    <a:lumMod val="75000"/>
                    <a:lumOff val="25000"/>
                  </a:schemeClr>
                </a:solidFill>
              </a:rPr>
              <a:t> </a:t>
            </a:r>
            <a:r>
              <a:rPr lang="en-US" dirty="0" err="1">
                <a:solidFill>
                  <a:schemeClr val="accent4">
                    <a:lumMod val="75000"/>
                    <a:lumOff val="25000"/>
                  </a:schemeClr>
                </a:solidFill>
              </a:rPr>
              <a:t>cho</a:t>
            </a:r>
            <a:r>
              <a:rPr lang="en-US" dirty="0">
                <a:solidFill>
                  <a:schemeClr val="accent4">
                    <a:lumMod val="75000"/>
                    <a:lumOff val="25000"/>
                  </a:schemeClr>
                </a:solidFill>
              </a:rPr>
              <a:t> </a:t>
            </a:r>
            <a:r>
              <a:rPr lang="en-US" dirty="0" err="1">
                <a:solidFill>
                  <a:schemeClr val="accent4">
                    <a:lumMod val="75000"/>
                    <a:lumOff val="25000"/>
                  </a:schemeClr>
                </a:solidFill>
              </a:rPr>
              <a:t>giáo</a:t>
            </a:r>
            <a:r>
              <a:rPr lang="en-US" dirty="0">
                <a:solidFill>
                  <a:schemeClr val="accent4">
                    <a:lumMod val="75000"/>
                    <a:lumOff val="25000"/>
                  </a:schemeClr>
                </a:solidFill>
              </a:rPr>
              <a:t> </a:t>
            </a:r>
            <a:r>
              <a:rPr lang="en-US" dirty="0" err="1">
                <a:solidFill>
                  <a:schemeClr val="accent4">
                    <a:lumMod val="75000"/>
                    <a:lumOff val="25000"/>
                  </a:schemeClr>
                </a:solidFill>
              </a:rPr>
              <a:t>viên</a:t>
            </a:r>
            <a:r>
              <a:rPr lang="en-US" dirty="0">
                <a:solidFill>
                  <a:schemeClr val="accent4">
                    <a:lumMod val="75000"/>
                    <a:lumOff val="25000"/>
                  </a:schemeClr>
                </a:solidFill>
              </a:rPr>
              <a:t> </a:t>
            </a:r>
            <a:r>
              <a:rPr lang="en-US" dirty="0" err="1">
                <a:solidFill>
                  <a:schemeClr val="accent4">
                    <a:lumMod val="75000"/>
                    <a:lumOff val="25000"/>
                  </a:schemeClr>
                </a:solidFill>
              </a:rPr>
              <a:t>để</a:t>
            </a:r>
            <a:r>
              <a:rPr lang="en-US" dirty="0">
                <a:solidFill>
                  <a:schemeClr val="accent4">
                    <a:lumMod val="75000"/>
                    <a:lumOff val="25000"/>
                  </a:schemeClr>
                </a:solidFill>
              </a:rPr>
              <a:t> </a:t>
            </a:r>
            <a:r>
              <a:rPr lang="en-US" dirty="0" err="1">
                <a:solidFill>
                  <a:schemeClr val="accent4">
                    <a:lumMod val="75000"/>
                    <a:lumOff val="25000"/>
                  </a:schemeClr>
                </a:solidFill>
              </a:rPr>
              <a:t>hướng</a:t>
            </a:r>
            <a:r>
              <a:rPr lang="en-US" dirty="0">
                <a:solidFill>
                  <a:schemeClr val="accent4">
                    <a:lumMod val="75000"/>
                    <a:lumOff val="25000"/>
                  </a:schemeClr>
                </a:solidFill>
              </a:rPr>
              <a:t> </a:t>
            </a:r>
            <a:r>
              <a:rPr lang="en-US" dirty="0" err="1">
                <a:solidFill>
                  <a:schemeClr val="accent4">
                    <a:lumMod val="75000"/>
                    <a:lumOff val="25000"/>
                  </a:schemeClr>
                </a:solidFill>
              </a:rPr>
              <a:t>dẫn</a:t>
            </a:r>
            <a:r>
              <a:rPr lang="en-US" dirty="0">
                <a:solidFill>
                  <a:schemeClr val="accent4">
                    <a:lumMod val="75000"/>
                    <a:lumOff val="25000"/>
                  </a:schemeClr>
                </a:solidFill>
              </a:rPr>
              <a:t> </a:t>
            </a:r>
            <a:r>
              <a:rPr lang="en-US" dirty="0" err="1">
                <a:solidFill>
                  <a:schemeClr val="accent4">
                    <a:lumMod val="75000"/>
                    <a:lumOff val="25000"/>
                  </a:schemeClr>
                </a:solidFill>
              </a:rPr>
              <a:t>xử</a:t>
            </a:r>
            <a:r>
              <a:rPr lang="en-US" dirty="0">
                <a:solidFill>
                  <a:schemeClr val="accent4">
                    <a:lumMod val="75000"/>
                    <a:lumOff val="25000"/>
                  </a:schemeClr>
                </a:solidFill>
              </a:rPr>
              <a:t> </a:t>
            </a:r>
            <a:r>
              <a:rPr lang="en-US" dirty="0" err="1">
                <a:solidFill>
                  <a:schemeClr val="accent4">
                    <a:lumMod val="75000"/>
                    <a:lumOff val="25000"/>
                  </a:schemeClr>
                </a:solidFill>
              </a:rPr>
              <a:t>lý</a:t>
            </a:r>
            <a:r>
              <a:rPr lang="en-US" dirty="0">
                <a:solidFill>
                  <a:schemeClr val="accent4">
                    <a:lumMod val="75000"/>
                    <a:lumOff val="25000"/>
                  </a:schemeClr>
                </a:solidFill>
              </a:rPr>
              <a:t>.</a:t>
            </a:r>
          </a:p>
          <a:p>
            <a:pPr indent="457200" algn="just"/>
            <a:r>
              <a:rPr lang="en-US" b="1" dirty="0">
                <a:solidFill>
                  <a:schemeClr val="accent4">
                    <a:lumMod val="75000"/>
                    <a:lumOff val="25000"/>
                  </a:schemeClr>
                </a:solidFill>
              </a:rPr>
              <a:t>- </a:t>
            </a:r>
            <a:r>
              <a:rPr lang="en-US" dirty="0" err="1">
                <a:solidFill>
                  <a:schemeClr val="accent4">
                    <a:lumMod val="75000"/>
                    <a:lumOff val="25000"/>
                  </a:schemeClr>
                </a:solidFill>
              </a:rPr>
              <a:t>Không</a:t>
            </a:r>
            <a:r>
              <a:rPr lang="en-US" dirty="0">
                <a:solidFill>
                  <a:schemeClr val="accent4">
                    <a:lumMod val="75000"/>
                    <a:lumOff val="25000"/>
                  </a:schemeClr>
                </a:solidFill>
              </a:rPr>
              <a:t> </a:t>
            </a:r>
            <a:r>
              <a:rPr lang="en-US" dirty="0" err="1">
                <a:solidFill>
                  <a:schemeClr val="accent4">
                    <a:lumMod val="75000"/>
                    <a:lumOff val="25000"/>
                  </a:schemeClr>
                </a:solidFill>
              </a:rPr>
              <a:t>được</a:t>
            </a:r>
            <a:r>
              <a:rPr lang="en-US" dirty="0">
                <a:solidFill>
                  <a:schemeClr val="accent4">
                    <a:lumMod val="75000"/>
                    <a:lumOff val="25000"/>
                  </a:schemeClr>
                </a:solidFill>
              </a:rPr>
              <a:t>:</a:t>
            </a:r>
          </a:p>
          <a:p>
            <a:pPr indent="457200" algn="just"/>
            <a:r>
              <a:rPr lang="en-US" dirty="0">
                <a:solidFill>
                  <a:schemeClr val="accent4">
                    <a:lumMod val="75000"/>
                    <a:lumOff val="25000"/>
                  </a:schemeClr>
                </a:solidFill>
              </a:rPr>
              <a:t>+ </a:t>
            </a:r>
            <a:r>
              <a:rPr lang="en-US" dirty="0" err="1">
                <a:solidFill>
                  <a:schemeClr val="accent4">
                    <a:lumMod val="75000"/>
                    <a:lumOff val="25000"/>
                  </a:schemeClr>
                </a:solidFill>
              </a:rPr>
              <a:t>Mang</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đồ</a:t>
            </a:r>
            <a:r>
              <a:rPr lang="en-US" dirty="0">
                <a:solidFill>
                  <a:schemeClr val="accent4">
                    <a:lumMod val="75000"/>
                    <a:lumOff val="25000"/>
                  </a:schemeClr>
                </a:solidFill>
              </a:rPr>
              <a:t> </a:t>
            </a:r>
            <a:r>
              <a:rPr lang="en-US" dirty="0" err="1">
                <a:solidFill>
                  <a:schemeClr val="accent4">
                    <a:lumMod val="75000"/>
                    <a:lumOff val="25000"/>
                  </a:schemeClr>
                </a:solidFill>
              </a:rPr>
              <a:t>ăn</a:t>
            </a:r>
            <a:r>
              <a:rPr lang="en-US" dirty="0">
                <a:solidFill>
                  <a:schemeClr val="accent4">
                    <a:lumMod val="75000"/>
                    <a:lumOff val="25000"/>
                  </a:schemeClr>
                </a:solidFill>
              </a:rPr>
              <a:t> </a:t>
            </a:r>
            <a:r>
              <a:rPr lang="en-US" dirty="0" err="1">
                <a:solidFill>
                  <a:schemeClr val="accent4">
                    <a:lumMod val="75000"/>
                    <a:lumOff val="25000"/>
                  </a:schemeClr>
                </a:solidFill>
              </a:rPr>
              <a:t>uống</a:t>
            </a:r>
            <a:r>
              <a:rPr lang="en-US" dirty="0">
                <a:solidFill>
                  <a:schemeClr val="accent4">
                    <a:lumMod val="75000"/>
                    <a:lumOff val="25000"/>
                  </a:schemeClr>
                </a:solidFill>
              </a:rPr>
              <a:t>, </a:t>
            </a:r>
            <a:r>
              <a:rPr lang="en-US" dirty="0" err="1">
                <a:solidFill>
                  <a:schemeClr val="accent4">
                    <a:lumMod val="75000"/>
                    <a:lumOff val="25000"/>
                  </a:schemeClr>
                </a:solidFill>
              </a:rPr>
              <a:t>xả</a:t>
            </a:r>
            <a:r>
              <a:rPr lang="en-US" dirty="0">
                <a:solidFill>
                  <a:schemeClr val="accent4">
                    <a:lumMod val="75000"/>
                    <a:lumOff val="25000"/>
                  </a:schemeClr>
                </a:solidFill>
              </a:rPr>
              <a:t> </a:t>
            </a:r>
            <a:r>
              <a:rPr lang="en-US" dirty="0" err="1">
                <a:solidFill>
                  <a:schemeClr val="accent4">
                    <a:lumMod val="75000"/>
                    <a:lumOff val="25000"/>
                  </a:schemeClr>
                </a:solidFill>
              </a:rPr>
              <a:t>rác</a:t>
            </a:r>
            <a:r>
              <a:rPr lang="en-US" dirty="0">
                <a:solidFill>
                  <a:schemeClr val="accent4">
                    <a:lumMod val="75000"/>
                    <a:lumOff val="25000"/>
                  </a:schemeClr>
                </a:solidFill>
              </a:rPr>
              <a:t> </a:t>
            </a:r>
            <a:r>
              <a:rPr lang="en-US" dirty="0" err="1">
                <a:solidFill>
                  <a:schemeClr val="accent4">
                    <a:lumMod val="75000"/>
                    <a:lumOff val="25000"/>
                  </a:schemeClr>
                </a:solidFill>
              </a:rPr>
              <a:t>ra</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a:t>
            </a:r>
          </a:p>
          <a:p>
            <a:pPr indent="457200" algn="just"/>
            <a:r>
              <a:rPr lang="en-US" dirty="0">
                <a:solidFill>
                  <a:schemeClr val="accent4">
                    <a:lumMod val="75000"/>
                    <a:lumOff val="25000"/>
                  </a:schemeClr>
                </a:solidFill>
              </a:rPr>
              <a:t>+ </a:t>
            </a:r>
            <a:r>
              <a:rPr lang="en-US" dirty="0" err="1">
                <a:solidFill>
                  <a:schemeClr val="accent4">
                    <a:lumMod val="75000"/>
                    <a:lumOff val="25000"/>
                  </a:schemeClr>
                </a:solidFill>
              </a:rPr>
              <a:t>Đùa</a:t>
            </a:r>
            <a:r>
              <a:rPr lang="en-US" dirty="0">
                <a:solidFill>
                  <a:schemeClr val="accent4">
                    <a:lumMod val="75000"/>
                    <a:lumOff val="25000"/>
                  </a:schemeClr>
                </a:solidFill>
              </a:rPr>
              <a:t> </a:t>
            </a:r>
            <a:r>
              <a:rPr lang="en-US" dirty="0" err="1">
                <a:solidFill>
                  <a:schemeClr val="accent4">
                    <a:lumMod val="75000"/>
                    <a:lumOff val="25000"/>
                  </a:schemeClr>
                </a:solidFill>
              </a:rPr>
              <a:t>nghịch</a:t>
            </a:r>
            <a:r>
              <a:rPr lang="en-US" dirty="0">
                <a:solidFill>
                  <a:schemeClr val="accent4">
                    <a:lumMod val="75000"/>
                    <a:lumOff val="25000"/>
                  </a:schemeClr>
                </a:solidFill>
              </a:rPr>
              <a:t> </a:t>
            </a:r>
            <a:r>
              <a:rPr lang="en-US" dirty="0" err="1">
                <a:solidFill>
                  <a:schemeClr val="accent4">
                    <a:lumMod val="75000"/>
                    <a:lumOff val="25000"/>
                  </a:schemeClr>
                </a:solidFill>
              </a:rPr>
              <a:t>gây</a:t>
            </a:r>
            <a:r>
              <a:rPr lang="en-US" dirty="0">
                <a:solidFill>
                  <a:schemeClr val="accent4">
                    <a:lumMod val="75000"/>
                    <a:lumOff val="25000"/>
                  </a:schemeClr>
                </a:solidFill>
              </a:rPr>
              <a:t> </a:t>
            </a:r>
            <a:r>
              <a:rPr lang="en-US" dirty="0" err="1">
                <a:solidFill>
                  <a:schemeClr val="accent4">
                    <a:lumMod val="75000"/>
                    <a:lumOff val="25000"/>
                  </a:schemeClr>
                </a:solidFill>
              </a:rPr>
              <a:t>mất</a:t>
            </a:r>
            <a:r>
              <a:rPr lang="en-US" dirty="0">
                <a:solidFill>
                  <a:schemeClr val="accent4">
                    <a:lumMod val="75000"/>
                    <a:lumOff val="25000"/>
                  </a:schemeClr>
                </a:solidFill>
              </a:rPr>
              <a:t> </a:t>
            </a:r>
            <a:r>
              <a:rPr lang="en-US" dirty="0" err="1">
                <a:solidFill>
                  <a:schemeClr val="accent4">
                    <a:lumMod val="75000"/>
                    <a:lumOff val="25000"/>
                  </a:schemeClr>
                </a:solidFill>
              </a:rPr>
              <a:t>trật</a:t>
            </a:r>
            <a:r>
              <a:rPr lang="en-US" dirty="0">
                <a:solidFill>
                  <a:schemeClr val="accent4">
                    <a:lumMod val="75000"/>
                    <a:lumOff val="25000"/>
                  </a:schemeClr>
                </a:solidFill>
              </a:rPr>
              <a:t> </a:t>
            </a:r>
            <a:r>
              <a:rPr lang="en-US" dirty="0" err="1">
                <a:solidFill>
                  <a:schemeClr val="accent4">
                    <a:lumMod val="75000"/>
                    <a:lumOff val="25000"/>
                  </a:schemeClr>
                </a:solidFill>
              </a:rPr>
              <a:t>tự</a:t>
            </a:r>
            <a:r>
              <a:rPr lang="en-US" dirty="0">
                <a:solidFill>
                  <a:schemeClr val="accent4">
                    <a:lumMod val="75000"/>
                    <a:lumOff val="25000"/>
                  </a:schemeClr>
                </a:solidFill>
              </a:rPr>
              <a:t> </a:t>
            </a:r>
            <a:r>
              <a:rPr lang="en-US" dirty="0" err="1">
                <a:solidFill>
                  <a:schemeClr val="accent4">
                    <a:lumMod val="75000"/>
                    <a:lumOff val="25000"/>
                  </a:schemeClr>
                </a:solidFill>
              </a:rPr>
              <a:t>trong</a:t>
            </a:r>
            <a:r>
              <a:rPr lang="en-US" dirty="0">
                <a:solidFill>
                  <a:schemeClr val="accent4">
                    <a:lumMod val="75000"/>
                    <a:lumOff val="25000"/>
                  </a:schemeClr>
                </a:solidFill>
              </a:rPr>
              <a:t> </a:t>
            </a:r>
            <a:r>
              <a:rPr lang="en-US" dirty="0" err="1">
                <a:solidFill>
                  <a:schemeClr val="accent4">
                    <a:lumMod val="75000"/>
                    <a:lumOff val="25000"/>
                  </a:schemeClr>
                </a:solidFill>
              </a:rPr>
              <a:t>phòng</a:t>
            </a:r>
            <a:r>
              <a:rPr lang="en-US" dirty="0">
                <a:solidFill>
                  <a:schemeClr val="accent4">
                    <a:lumMod val="75000"/>
                    <a:lumOff val="25000"/>
                  </a:schemeClr>
                </a:solidFill>
              </a:rPr>
              <a:t>.</a:t>
            </a:r>
          </a:p>
          <a:p>
            <a:pPr indent="457200" algn="just"/>
            <a:r>
              <a:rPr lang="en-US" dirty="0">
                <a:solidFill>
                  <a:schemeClr val="accent4">
                    <a:lumMod val="75000"/>
                    <a:lumOff val="25000"/>
                  </a:schemeClr>
                </a:solidFill>
              </a:rPr>
              <a:t>+ </a:t>
            </a:r>
            <a:r>
              <a:rPr lang="en-US" dirty="0" err="1">
                <a:solidFill>
                  <a:schemeClr val="accent4">
                    <a:lumMod val="75000"/>
                    <a:lumOff val="25000"/>
                  </a:schemeClr>
                </a:solidFill>
              </a:rPr>
              <a:t>Tự</a:t>
            </a:r>
            <a:r>
              <a:rPr lang="en-US" dirty="0">
                <a:solidFill>
                  <a:schemeClr val="accent4">
                    <a:lumMod val="75000"/>
                    <a:lumOff val="25000"/>
                  </a:schemeClr>
                </a:solidFill>
              </a:rPr>
              <a:t> </a:t>
            </a:r>
            <a:r>
              <a:rPr lang="en-US" dirty="0" err="1">
                <a:solidFill>
                  <a:schemeClr val="accent4">
                    <a:lumMod val="75000"/>
                    <a:lumOff val="25000"/>
                  </a:schemeClr>
                </a:solidFill>
              </a:rPr>
              <a:t>thay</a:t>
            </a:r>
            <a:r>
              <a:rPr lang="en-US" dirty="0">
                <a:solidFill>
                  <a:schemeClr val="accent4">
                    <a:lumMod val="75000"/>
                    <a:lumOff val="25000"/>
                  </a:schemeClr>
                </a:solidFill>
              </a:rPr>
              <a:t> </a:t>
            </a:r>
            <a:r>
              <a:rPr lang="en-US" dirty="0" err="1">
                <a:solidFill>
                  <a:schemeClr val="accent4">
                    <a:lumMod val="75000"/>
                    <a:lumOff val="25000"/>
                  </a:schemeClr>
                </a:solidFill>
              </a:rPr>
              <a:t>đổi</a:t>
            </a:r>
            <a:r>
              <a:rPr lang="en-US" dirty="0">
                <a:solidFill>
                  <a:schemeClr val="accent4">
                    <a:lumMod val="75000"/>
                    <a:lumOff val="25000"/>
                  </a:schemeClr>
                </a:solidFill>
              </a:rPr>
              <a:t>, </a:t>
            </a:r>
            <a:r>
              <a:rPr lang="en-US" dirty="0" err="1">
                <a:solidFill>
                  <a:schemeClr val="accent4">
                    <a:lumMod val="75000"/>
                    <a:lumOff val="25000"/>
                  </a:schemeClr>
                </a:solidFill>
              </a:rPr>
              <a:t>tháo</a:t>
            </a:r>
            <a:r>
              <a:rPr lang="en-US" dirty="0">
                <a:solidFill>
                  <a:schemeClr val="accent4">
                    <a:lumMod val="75000"/>
                    <a:lumOff val="25000"/>
                  </a:schemeClr>
                </a:solidFill>
              </a:rPr>
              <a:t> </a:t>
            </a:r>
            <a:r>
              <a:rPr lang="en-US" dirty="0" err="1">
                <a:solidFill>
                  <a:schemeClr val="accent4">
                    <a:lumMod val="75000"/>
                    <a:lumOff val="25000"/>
                  </a:schemeClr>
                </a:solidFill>
              </a:rPr>
              <a:t>bỏ</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thiết</a:t>
            </a:r>
            <a:r>
              <a:rPr lang="en-US" dirty="0">
                <a:solidFill>
                  <a:schemeClr val="accent4">
                    <a:lumMod val="75000"/>
                    <a:lumOff val="25000"/>
                  </a:schemeClr>
                </a:solidFill>
              </a:rPr>
              <a:t> </a:t>
            </a:r>
            <a:r>
              <a:rPr lang="en-US" dirty="0" err="1">
                <a:solidFill>
                  <a:schemeClr val="accent4">
                    <a:lumMod val="75000"/>
                    <a:lumOff val="25000"/>
                  </a:schemeClr>
                </a:solidFill>
              </a:rPr>
              <a:t>bị</a:t>
            </a:r>
            <a:r>
              <a:rPr lang="en-US" dirty="0">
                <a:solidFill>
                  <a:schemeClr val="accent4">
                    <a:lumMod val="75000"/>
                    <a:lumOff val="25000"/>
                  </a:schemeClr>
                </a:solidFill>
              </a:rPr>
              <a:t> vi </a:t>
            </a:r>
            <a:r>
              <a:rPr lang="en-US" dirty="0" err="1">
                <a:solidFill>
                  <a:schemeClr val="accent4">
                    <a:lumMod val="75000"/>
                    <a:lumOff val="25000"/>
                  </a:schemeClr>
                </a:solidFill>
              </a:rPr>
              <a:t>tính</a:t>
            </a:r>
            <a:r>
              <a:rPr lang="en-US" dirty="0">
                <a:solidFill>
                  <a:schemeClr val="accent4">
                    <a:lumMod val="75000"/>
                    <a:lumOff val="25000"/>
                  </a:schemeClr>
                </a:solidFill>
              </a:rPr>
              <a:t>.</a:t>
            </a:r>
          </a:p>
          <a:p>
            <a:pPr indent="457200" algn="just"/>
            <a:r>
              <a:rPr lang="en-US" dirty="0">
                <a:solidFill>
                  <a:schemeClr val="accent4">
                    <a:lumMod val="75000"/>
                    <a:lumOff val="25000"/>
                  </a:schemeClr>
                </a:solidFill>
              </a:rPr>
              <a:t>+ </a:t>
            </a:r>
            <a:r>
              <a:rPr lang="en-US" dirty="0" err="1">
                <a:solidFill>
                  <a:schemeClr val="accent4">
                    <a:lumMod val="75000"/>
                    <a:lumOff val="25000"/>
                  </a:schemeClr>
                </a:solidFill>
              </a:rPr>
              <a:t>Xóa</a:t>
            </a:r>
            <a:r>
              <a:rPr lang="en-US" dirty="0">
                <a:solidFill>
                  <a:schemeClr val="accent4">
                    <a:lumMod val="75000"/>
                    <a:lumOff val="25000"/>
                  </a:schemeClr>
                </a:solidFill>
              </a:rPr>
              <a:t>, </a:t>
            </a:r>
            <a:r>
              <a:rPr lang="en-US" dirty="0" err="1">
                <a:solidFill>
                  <a:schemeClr val="accent4">
                    <a:lumMod val="75000"/>
                    <a:lumOff val="25000"/>
                  </a:schemeClr>
                </a:solidFill>
              </a:rPr>
              <a:t>sửa</a:t>
            </a:r>
            <a:r>
              <a:rPr lang="en-US" dirty="0">
                <a:solidFill>
                  <a:schemeClr val="accent4">
                    <a:lumMod val="75000"/>
                    <a:lumOff val="25000"/>
                  </a:schemeClr>
                </a:solidFill>
              </a:rPr>
              <a:t>, </a:t>
            </a:r>
            <a:r>
              <a:rPr lang="en-US" dirty="0" err="1">
                <a:solidFill>
                  <a:schemeClr val="accent4">
                    <a:lumMod val="75000"/>
                    <a:lumOff val="25000"/>
                  </a:schemeClr>
                </a:solidFill>
              </a:rPr>
              <a:t>đổi</a:t>
            </a:r>
            <a:r>
              <a:rPr lang="en-US" dirty="0">
                <a:solidFill>
                  <a:schemeClr val="accent4">
                    <a:lumMod val="75000"/>
                    <a:lumOff val="25000"/>
                  </a:schemeClr>
                </a:solidFill>
              </a:rPr>
              <a:t> </a:t>
            </a:r>
            <a:r>
              <a:rPr lang="en-US" dirty="0" err="1">
                <a:solidFill>
                  <a:schemeClr val="accent4">
                    <a:lumMod val="75000"/>
                    <a:lumOff val="25000"/>
                  </a:schemeClr>
                </a:solidFill>
              </a:rPr>
              <a:t>tên</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chương</a:t>
            </a:r>
            <a:r>
              <a:rPr lang="en-US" dirty="0">
                <a:solidFill>
                  <a:schemeClr val="accent4">
                    <a:lumMod val="75000"/>
                    <a:lumOff val="25000"/>
                  </a:schemeClr>
                </a:solidFill>
              </a:rPr>
              <a:t> </a:t>
            </a:r>
            <a:r>
              <a:rPr lang="en-US" dirty="0" err="1">
                <a:solidFill>
                  <a:schemeClr val="accent4">
                    <a:lumMod val="75000"/>
                    <a:lumOff val="25000"/>
                  </a:schemeClr>
                </a:solidFill>
              </a:rPr>
              <a:t>trình</a:t>
            </a:r>
            <a:r>
              <a:rPr lang="en-US" dirty="0">
                <a:solidFill>
                  <a:schemeClr val="accent4">
                    <a:lumMod val="75000"/>
                    <a:lumOff val="25000"/>
                  </a:schemeClr>
                </a:solidFill>
              </a:rPr>
              <a:t> </a:t>
            </a:r>
            <a:r>
              <a:rPr lang="en-US" dirty="0" err="1">
                <a:solidFill>
                  <a:schemeClr val="accent4">
                    <a:lumMod val="75000"/>
                    <a:lumOff val="25000"/>
                  </a:schemeClr>
                </a:solidFill>
              </a:rPr>
              <a:t>trong</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vi </a:t>
            </a:r>
            <a:r>
              <a:rPr lang="en-US" dirty="0" err="1">
                <a:solidFill>
                  <a:schemeClr val="accent4">
                    <a:lumMod val="75000"/>
                    <a:lumOff val="25000"/>
                  </a:schemeClr>
                </a:solidFill>
              </a:rPr>
              <a:t>tính</a:t>
            </a:r>
            <a:r>
              <a:rPr lang="en-US" dirty="0">
                <a:solidFill>
                  <a:schemeClr val="accent4">
                    <a:lumMod val="75000"/>
                    <a:lumOff val="25000"/>
                  </a:schemeClr>
                </a:solidFill>
              </a:rPr>
              <a:t>.</a:t>
            </a:r>
          </a:p>
          <a:p>
            <a:pPr indent="457200" algn="just"/>
            <a:r>
              <a:rPr lang="en-US" dirty="0">
                <a:solidFill>
                  <a:schemeClr val="accent4">
                    <a:lumMod val="75000"/>
                    <a:lumOff val="25000"/>
                  </a:schemeClr>
                </a:solidFill>
              </a:rPr>
              <a:t>+ Di </a:t>
            </a:r>
            <a:r>
              <a:rPr lang="en-US" dirty="0" err="1">
                <a:solidFill>
                  <a:schemeClr val="accent4">
                    <a:lumMod val="75000"/>
                    <a:lumOff val="25000"/>
                  </a:schemeClr>
                </a:solidFill>
              </a:rPr>
              <a:t>chuyển</a:t>
            </a:r>
            <a:r>
              <a:rPr lang="en-US" dirty="0">
                <a:solidFill>
                  <a:schemeClr val="accent4">
                    <a:lumMod val="75000"/>
                    <a:lumOff val="25000"/>
                  </a:schemeClr>
                </a:solidFill>
              </a:rPr>
              <a:t> </a:t>
            </a:r>
            <a:r>
              <a:rPr lang="en-US" dirty="0" err="1">
                <a:solidFill>
                  <a:schemeClr val="accent4">
                    <a:lumMod val="75000"/>
                    <a:lumOff val="25000"/>
                  </a:schemeClr>
                </a:solidFill>
              </a:rPr>
              <a:t>bàn</a:t>
            </a:r>
            <a:r>
              <a:rPr lang="en-US" dirty="0">
                <a:solidFill>
                  <a:schemeClr val="accent4">
                    <a:lumMod val="75000"/>
                    <a:lumOff val="25000"/>
                  </a:schemeClr>
                </a:solidFill>
              </a:rPr>
              <a:t>, </a:t>
            </a:r>
            <a:r>
              <a:rPr lang="en-US" dirty="0" err="1">
                <a:solidFill>
                  <a:schemeClr val="accent4">
                    <a:lumMod val="75000"/>
                    <a:lumOff val="25000"/>
                  </a:schemeClr>
                </a:solidFill>
              </a:rPr>
              <a:t>ghế</a:t>
            </a:r>
            <a:r>
              <a:rPr lang="en-US" dirty="0">
                <a:solidFill>
                  <a:schemeClr val="accent4">
                    <a:lumMod val="75000"/>
                    <a:lumOff val="25000"/>
                  </a:schemeClr>
                </a:solidFill>
              </a:rPr>
              <a:t>, </a:t>
            </a:r>
            <a:r>
              <a:rPr lang="en-US" dirty="0" err="1">
                <a:solidFill>
                  <a:schemeClr val="accent4">
                    <a:lumMod val="75000"/>
                    <a:lumOff val="25000"/>
                  </a:schemeClr>
                </a:solidFill>
              </a:rPr>
              <a:t>viết</a:t>
            </a:r>
            <a:r>
              <a:rPr lang="en-US" dirty="0">
                <a:solidFill>
                  <a:schemeClr val="accent4">
                    <a:lumMod val="75000"/>
                    <a:lumOff val="25000"/>
                  </a:schemeClr>
                </a:solidFill>
              </a:rPr>
              <a:t> </a:t>
            </a:r>
            <a:r>
              <a:rPr lang="en-US" dirty="0" err="1">
                <a:solidFill>
                  <a:schemeClr val="accent4">
                    <a:lumMod val="75000"/>
                    <a:lumOff val="25000"/>
                  </a:schemeClr>
                </a:solidFill>
              </a:rPr>
              <a:t>vẽ</a:t>
            </a:r>
            <a:r>
              <a:rPr lang="en-US" dirty="0">
                <a:solidFill>
                  <a:schemeClr val="accent4">
                    <a:lumMod val="75000"/>
                    <a:lumOff val="25000"/>
                  </a:schemeClr>
                </a:solidFill>
              </a:rPr>
              <a:t> </a:t>
            </a:r>
            <a:r>
              <a:rPr lang="en-US" dirty="0" err="1">
                <a:solidFill>
                  <a:schemeClr val="accent4">
                    <a:lumMod val="75000"/>
                    <a:lumOff val="25000"/>
                  </a:schemeClr>
                </a:solidFill>
              </a:rPr>
              <a:t>ra</a:t>
            </a:r>
            <a:r>
              <a:rPr lang="en-US" dirty="0">
                <a:solidFill>
                  <a:schemeClr val="accent4">
                    <a:lumMod val="75000"/>
                    <a:lumOff val="25000"/>
                  </a:schemeClr>
                </a:solidFill>
              </a:rPr>
              <a:t> </a:t>
            </a:r>
            <a:r>
              <a:rPr lang="en-US" dirty="0" err="1">
                <a:solidFill>
                  <a:schemeClr val="accent4">
                    <a:lumMod val="75000"/>
                    <a:lumOff val="25000"/>
                  </a:schemeClr>
                </a:solidFill>
              </a:rPr>
              <a:t>bàn</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a:t>
            </a:r>
            <a:r>
              <a:rPr lang="en-US" dirty="0" err="1">
                <a:solidFill>
                  <a:schemeClr val="accent4">
                    <a:lumMod val="75000"/>
                    <a:lumOff val="25000"/>
                  </a:schemeClr>
                </a:solidFill>
              </a:rPr>
              <a:t>hoặc</a:t>
            </a:r>
            <a:r>
              <a:rPr lang="en-US" dirty="0">
                <a:solidFill>
                  <a:schemeClr val="accent4">
                    <a:lumMod val="75000"/>
                    <a:lumOff val="25000"/>
                  </a:schemeClr>
                </a:solidFill>
              </a:rPr>
              <a:t> </a:t>
            </a:r>
            <a:r>
              <a:rPr lang="en-US" dirty="0" err="1">
                <a:solidFill>
                  <a:schemeClr val="accent4">
                    <a:lumMod val="75000"/>
                    <a:lumOff val="25000"/>
                  </a:schemeClr>
                </a:solidFill>
              </a:rPr>
              <a:t>lên</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vi </a:t>
            </a:r>
            <a:r>
              <a:rPr lang="en-US" dirty="0" err="1">
                <a:solidFill>
                  <a:schemeClr val="accent4">
                    <a:lumMod val="75000"/>
                    <a:lumOff val="25000"/>
                  </a:schemeClr>
                </a:solidFill>
              </a:rPr>
              <a:t>tính</a:t>
            </a:r>
            <a:r>
              <a:rPr lang="en-US" dirty="0">
                <a:solidFill>
                  <a:schemeClr val="accent4">
                    <a:lumMod val="75000"/>
                    <a:lumOff val="25000"/>
                  </a:schemeClr>
                </a:solidFill>
              </a:rPr>
              <a:t>, </a:t>
            </a:r>
            <a:r>
              <a:rPr lang="en-US" dirty="0" err="1">
                <a:solidFill>
                  <a:schemeClr val="accent4">
                    <a:lumMod val="75000"/>
                    <a:lumOff val="25000"/>
                  </a:schemeClr>
                </a:solidFill>
              </a:rPr>
              <a:t>tường</a:t>
            </a:r>
            <a:r>
              <a:rPr lang="en-US" dirty="0">
                <a:solidFill>
                  <a:schemeClr val="accent4">
                    <a:lumMod val="75000"/>
                    <a:lumOff val="25000"/>
                  </a:schemeClr>
                </a:solidFill>
              </a:rPr>
              <a:t> </a:t>
            </a:r>
            <a:r>
              <a:rPr lang="en-US" dirty="0" err="1">
                <a:solidFill>
                  <a:schemeClr val="accent4">
                    <a:lumMod val="75000"/>
                    <a:lumOff val="25000"/>
                  </a:schemeClr>
                </a:solidFill>
              </a:rPr>
              <a:t>lớp</a:t>
            </a:r>
            <a:r>
              <a:rPr lang="en-US" dirty="0">
                <a:solidFill>
                  <a:schemeClr val="accent4">
                    <a:lumMod val="75000"/>
                    <a:lumOff val="25000"/>
                  </a:schemeClr>
                </a:solidFill>
              </a:rPr>
              <a:t> </a:t>
            </a:r>
            <a:r>
              <a:rPr lang="en-US" dirty="0" err="1">
                <a:solidFill>
                  <a:schemeClr val="accent4">
                    <a:lumMod val="75000"/>
                    <a:lumOff val="25000"/>
                  </a:schemeClr>
                </a:solidFill>
              </a:rPr>
              <a:t>học</a:t>
            </a:r>
            <a:r>
              <a:rPr lang="en-US" dirty="0">
                <a:solidFill>
                  <a:schemeClr val="accent4">
                    <a:lumMod val="75000"/>
                    <a:lumOff val="25000"/>
                  </a:schemeClr>
                </a:solidFill>
              </a:rPr>
              <a:t>.</a:t>
            </a:r>
          </a:p>
          <a:p>
            <a:pPr indent="457200" algn="just"/>
            <a:r>
              <a:rPr lang="en-US" b="1" dirty="0">
                <a:solidFill>
                  <a:schemeClr val="accent4">
                    <a:lumMod val="75000"/>
                    <a:lumOff val="25000"/>
                  </a:schemeClr>
                </a:solidFill>
              </a:rPr>
              <a:t>- </a:t>
            </a:r>
            <a:r>
              <a:rPr lang="en-US" dirty="0" err="1">
                <a:solidFill>
                  <a:schemeClr val="accent4">
                    <a:lumMod val="75000"/>
                    <a:lumOff val="25000"/>
                  </a:schemeClr>
                </a:solidFill>
              </a:rPr>
              <a:t>Khi</a:t>
            </a:r>
            <a:r>
              <a:rPr lang="en-US" dirty="0">
                <a:solidFill>
                  <a:schemeClr val="accent4">
                    <a:lumMod val="75000"/>
                    <a:lumOff val="25000"/>
                  </a:schemeClr>
                </a:solidFill>
              </a:rPr>
              <a:t> </a:t>
            </a:r>
            <a:r>
              <a:rPr lang="en-US" dirty="0" err="1">
                <a:solidFill>
                  <a:schemeClr val="accent4">
                    <a:lumMod val="75000"/>
                    <a:lumOff val="25000"/>
                  </a:schemeClr>
                </a:solidFill>
              </a:rPr>
              <a:t>ra</a:t>
            </a:r>
            <a:r>
              <a:rPr lang="en-US" dirty="0">
                <a:solidFill>
                  <a:schemeClr val="accent4">
                    <a:lumMod val="75000"/>
                    <a:lumOff val="25000"/>
                  </a:schemeClr>
                </a:solidFill>
              </a:rPr>
              <a:t> </a:t>
            </a:r>
            <a:r>
              <a:rPr lang="en-US" dirty="0" err="1">
                <a:solidFill>
                  <a:schemeClr val="accent4">
                    <a:lumMod val="75000"/>
                    <a:lumOff val="25000"/>
                  </a:schemeClr>
                </a:solidFill>
              </a:rPr>
              <a:t>về</a:t>
            </a:r>
            <a:r>
              <a:rPr lang="en-US" dirty="0">
                <a:solidFill>
                  <a:schemeClr val="accent4">
                    <a:lumMod val="75000"/>
                    <a:lumOff val="25000"/>
                  </a:schemeClr>
                </a:solidFill>
              </a:rPr>
              <a:t>, </a:t>
            </a:r>
            <a:r>
              <a:rPr lang="en-US" dirty="0" err="1">
                <a:solidFill>
                  <a:schemeClr val="accent4">
                    <a:lumMod val="75000"/>
                    <a:lumOff val="25000"/>
                  </a:schemeClr>
                </a:solidFill>
              </a:rPr>
              <a:t>học</a:t>
            </a:r>
            <a:r>
              <a:rPr lang="en-US" dirty="0">
                <a:solidFill>
                  <a:schemeClr val="accent4">
                    <a:lumMod val="75000"/>
                    <a:lumOff val="25000"/>
                  </a:schemeClr>
                </a:solidFill>
              </a:rPr>
              <a:t> </a:t>
            </a:r>
            <a:r>
              <a:rPr lang="en-US" dirty="0" err="1">
                <a:solidFill>
                  <a:schemeClr val="accent4">
                    <a:lumMod val="75000"/>
                    <a:lumOff val="25000"/>
                  </a:schemeClr>
                </a:solidFill>
              </a:rPr>
              <a:t>sinh</a:t>
            </a:r>
            <a:r>
              <a:rPr lang="en-US" dirty="0">
                <a:solidFill>
                  <a:schemeClr val="accent4">
                    <a:lumMod val="75000"/>
                    <a:lumOff val="25000"/>
                  </a:schemeClr>
                </a:solidFill>
              </a:rPr>
              <a:t> </a:t>
            </a:r>
            <a:r>
              <a:rPr lang="en-US" dirty="0" err="1">
                <a:solidFill>
                  <a:schemeClr val="accent4">
                    <a:lumMod val="75000"/>
                    <a:lumOff val="25000"/>
                  </a:schemeClr>
                </a:solidFill>
              </a:rPr>
              <a:t>phải</a:t>
            </a:r>
            <a:r>
              <a:rPr lang="en-US" dirty="0">
                <a:solidFill>
                  <a:schemeClr val="accent4">
                    <a:lumMod val="75000"/>
                    <a:lumOff val="25000"/>
                  </a:schemeClr>
                </a:solidFill>
              </a:rPr>
              <a:t> </a:t>
            </a:r>
            <a:r>
              <a:rPr lang="en-US" dirty="0" err="1">
                <a:solidFill>
                  <a:schemeClr val="accent4">
                    <a:lumMod val="75000"/>
                    <a:lumOff val="25000"/>
                  </a:schemeClr>
                </a:solidFill>
              </a:rPr>
              <a:t>tắt</a:t>
            </a:r>
            <a:r>
              <a:rPr lang="en-US" dirty="0">
                <a:solidFill>
                  <a:schemeClr val="accent4">
                    <a:lumMod val="75000"/>
                    <a:lumOff val="25000"/>
                  </a:schemeClr>
                </a:solidFill>
              </a:rPr>
              <a:t> </a:t>
            </a:r>
            <a:r>
              <a:rPr lang="en-US" dirty="0" err="1">
                <a:solidFill>
                  <a:schemeClr val="accent4">
                    <a:lumMod val="75000"/>
                    <a:lumOff val="25000"/>
                  </a:schemeClr>
                </a:solidFill>
              </a:rPr>
              <a:t>máy</a:t>
            </a:r>
            <a:r>
              <a:rPr lang="en-US" dirty="0">
                <a:solidFill>
                  <a:schemeClr val="accent4">
                    <a:lumMod val="75000"/>
                    <a:lumOff val="25000"/>
                  </a:schemeClr>
                </a:solidFill>
              </a:rPr>
              <a:t> vi </a:t>
            </a:r>
            <a:r>
              <a:rPr lang="en-US" dirty="0" err="1">
                <a:solidFill>
                  <a:schemeClr val="accent4">
                    <a:lumMod val="75000"/>
                    <a:lumOff val="25000"/>
                  </a:schemeClr>
                </a:solidFill>
              </a:rPr>
              <a:t>tính</a:t>
            </a:r>
            <a:r>
              <a:rPr lang="en-US" dirty="0">
                <a:solidFill>
                  <a:schemeClr val="accent4">
                    <a:lumMod val="75000"/>
                    <a:lumOff val="25000"/>
                  </a:schemeClr>
                </a:solidFill>
              </a:rPr>
              <a:t> </a:t>
            </a:r>
            <a:r>
              <a:rPr lang="en-US" dirty="0" err="1">
                <a:solidFill>
                  <a:schemeClr val="accent4">
                    <a:lumMod val="75000"/>
                    <a:lumOff val="25000"/>
                  </a:schemeClr>
                </a:solidFill>
              </a:rPr>
              <a:t>cẩn</a:t>
            </a:r>
            <a:r>
              <a:rPr lang="en-US" dirty="0">
                <a:solidFill>
                  <a:schemeClr val="accent4">
                    <a:lumMod val="75000"/>
                    <a:lumOff val="25000"/>
                  </a:schemeClr>
                </a:solidFill>
              </a:rPr>
              <a:t> </a:t>
            </a:r>
            <a:r>
              <a:rPr lang="en-US" dirty="0" err="1">
                <a:solidFill>
                  <a:schemeClr val="accent4">
                    <a:lumMod val="75000"/>
                    <a:lumOff val="25000"/>
                  </a:schemeClr>
                </a:solidFill>
              </a:rPr>
              <a:t>thận</a:t>
            </a:r>
            <a:r>
              <a:rPr lang="en-US" dirty="0">
                <a:solidFill>
                  <a:schemeClr val="accent4">
                    <a:lumMod val="75000"/>
                    <a:lumOff val="25000"/>
                  </a:schemeClr>
                </a:solidFill>
              </a:rPr>
              <a:t>, </a:t>
            </a:r>
            <a:r>
              <a:rPr lang="en-US" dirty="0" err="1">
                <a:solidFill>
                  <a:schemeClr val="accent4">
                    <a:lumMod val="75000"/>
                    <a:lumOff val="25000"/>
                  </a:schemeClr>
                </a:solidFill>
              </a:rPr>
              <a:t>để</a:t>
            </a:r>
            <a:r>
              <a:rPr lang="en-US" dirty="0">
                <a:solidFill>
                  <a:schemeClr val="accent4">
                    <a:lumMod val="75000"/>
                    <a:lumOff val="25000"/>
                  </a:schemeClr>
                </a:solidFill>
              </a:rPr>
              <a:t> </a:t>
            </a:r>
            <a:r>
              <a:rPr lang="en-US" dirty="0" err="1">
                <a:solidFill>
                  <a:schemeClr val="accent4">
                    <a:lumMod val="75000"/>
                    <a:lumOff val="25000"/>
                  </a:schemeClr>
                </a:solidFill>
              </a:rPr>
              <a:t>lại</a:t>
            </a:r>
            <a:r>
              <a:rPr lang="en-US" dirty="0">
                <a:solidFill>
                  <a:schemeClr val="accent4">
                    <a:lumMod val="75000"/>
                    <a:lumOff val="25000"/>
                  </a:schemeClr>
                </a:solidFill>
              </a:rPr>
              <a:t> </a:t>
            </a:r>
            <a:r>
              <a:rPr lang="en-US" dirty="0" err="1">
                <a:solidFill>
                  <a:schemeClr val="accent4">
                    <a:lumMod val="75000"/>
                    <a:lumOff val="25000"/>
                  </a:schemeClr>
                </a:solidFill>
              </a:rPr>
              <a:t>bàn</a:t>
            </a:r>
            <a:r>
              <a:rPr lang="en-US" dirty="0">
                <a:solidFill>
                  <a:schemeClr val="accent4">
                    <a:lumMod val="75000"/>
                    <a:lumOff val="25000"/>
                  </a:schemeClr>
                </a:solidFill>
              </a:rPr>
              <a:t> </a:t>
            </a:r>
            <a:r>
              <a:rPr lang="en-US" dirty="0" err="1">
                <a:solidFill>
                  <a:schemeClr val="accent4">
                    <a:lumMod val="75000"/>
                    <a:lumOff val="25000"/>
                  </a:schemeClr>
                </a:solidFill>
              </a:rPr>
              <a:t>phím</a:t>
            </a:r>
            <a:r>
              <a:rPr lang="en-US" dirty="0">
                <a:solidFill>
                  <a:schemeClr val="accent4">
                    <a:lumMod val="75000"/>
                    <a:lumOff val="25000"/>
                  </a:schemeClr>
                </a:solidFill>
              </a:rPr>
              <a:t> </a:t>
            </a:r>
            <a:r>
              <a:rPr lang="en-US" dirty="0" err="1">
                <a:solidFill>
                  <a:schemeClr val="accent4">
                    <a:lumMod val="75000"/>
                    <a:lumOff val="25000"/>
                  </a:schemeClr>
                </a:solidFill>
              </a:rPr>
              <a:t>ngay</a:t>
            </a:r>
            <a:r>
              <a:rPr lang="en-US" dirty="0">
                <a:solidFill>
                  <a:schemeClr val="accent4">
                    <a:lumMod val="75000"/>
                    <a:lumOff val="25000"/>
                  </a:schemeClr>
                </a:solidFill>
              </a:rPr>
              <a:t> </a:t>
            </a:r>
            <a:r>
              <a:rPr lang="en-US" dirty="0" err="1">
                <a:solidFill>
                  <a:schemeClr val="accent4">
                    <a:lumMod val="75000"/>
                    <a:lumOff val="25000"/>
                  </a:schemeClr>
                </a:solidFill>
              </a:rPr>
              <a:t>ngắn</a:t>
            </a:r>
            <a:r>
              <a:rPr lang="en-US" dirty="0">
                <a:solidFill>
                  <a:schemeClr val="accent4">
                    <a:lumMod val="75000"/>
                    <a:lumOff val="25000"/>
                  </a:schemeClr>
                </a:solidFill>
              </a:rPr>
              <a:t>, </a:t>
            </a:r>
            <a:r>
              <a:rPr lang="en-US" dirty="0" err="1">
                <a:solidFill>
                  <a:schemeClr val="accent4">
                    <a:lumMod val="75000"/>
                    <a:lumOff val="25000"/>
                  </a:schemeClr>
                </a:solidFill>
              </a:rPr>
              <a:t>gập</a:t>
            </a:r>
            <a:r>
              <a:rPr lang="en-US" dirty="0">
                <a:solidFill>
                  <a:schemeClr val="accent4">
                    <a:lumMod val="75000"/>
                    <a:lumOff val="25000"/>
                  </a:schemeClr>
                </a:solidFill>
              </a:rPr>
              <a:t> </a:t>
            </a:r>
            <a:r>
              <a:rPr lang="en-US" dirty="0" err="1">
                <a:solidFill>
                  <a:schemeClr val="accent4">
                    <a:lumMod val="75000"/>
                    <a:lumOff val="25000"/>
                  </a:schemeClr>
                </a:solidFill>
              </a:rPr>
              <a:t>ghế</a:t>
            </a:r>
            <a:r>
              <a:rPr lang="en-US" dirty="0">
                <a:solidFill>
                  <a:schemeClr val="accent4">
                    <a:lumMod val="75000"/>
                    <a:lumOff val="25000"/>
                  </a:schemeClr>
                </a:solidFill>
              </a:rPr>
              <a:t> </a:t>
            </a:r>
            <a:r>
              <a:rPr lang="en-US" dirty="0" err="1">
                <a:solidFill>
                  <a:schemeClr val="accent4">
                    <a:lumMod val="75000"/>
                    <a:lumOff val="25000"/>
                  </a:schemeClr>
                </a:solidFill>
              </a:rPr>
              <a:t>hoặc</a:t>
            </a:r>
            <a:r>
              <a:rPr lang="en-US" dirty="0">
                <a:solidFill>
                  <a:schemeClr val="accent4">
                    <a:lumMod val="75000"/>
                    <a:lumOff val="25000"/>
                  </a:schemeClr>
                </a:solidFill>
              </a:rPr>
              <a:t> </a:t>
            </a:r>
            <a:r>
              <a:rPr lang="en-US" dirty="0" err="1">
                <a:solidFill>
                  <a:schemeClr val="accent4">
                    <a:lumMod val="75000"/>
                    <a:lumOff val="25000"/>
                  </a:schemeClr>
                </a:solidFill>
              </a:rPr>
              <a:t>xếp</a:t>
            </a:r>
            <a:r>
              <a:rPr lang="en-US" dirty="0">
                <a:solidFill>
                  <a:schemeClr val="accent4">
                    <a:lumMod val="75000"/>
                    <a:lumOff val="25000"/>
                  </a:schemeClr>
                </a:solidFill>
              </a:rPr>
              <a:t> </a:t>
            </a:r>
            <a:r>
              <a:rPr lang="en-US" dirty="0" err="1">
                <a:solidFill>
                  <a:schemeClr val="accent4">
                    <a:lumMod val="75000"/>
                    <a:lumOff val="25000"/>
                  </a:schemeClr>
                </a:solidFill>
              </a:rPr>
              <a:t>ghế</a:t>
            </a:r>
            <a:r>
              <a:rPr lang="en-US" dirty="0">
                <a:solidFill>
                  <a:schemeClr val="accent4">
                    <a:lumMod val="75000"/>
                    <a:lumOff val="25000"/>
                  </a:schemeClr>
                </a:solidFill>
              </a:rPr>
              <a:t> </a:t>
            </a:r>
            <a:r>
              <a:rPr lang="en-US" dirty="0" err="1">
                <a:solidFill>
                  <a:schemeClr val="accent4">
                    <a:lumMod val="75000"/>
                    <a:lumOff val="25000"/>
                  </a:schemeClr>
                </a:solidFill>
              </a:rPr>
              <a:t>gọn</a:t>
            </a:r>
            <a:r>
              <a:rPr lang="en-US" dirty="0">
                <a:solidFill>
                  <a:schemeClr val="accent4">
                    <a:lumMod val="75000"/>
                    <a:lumOff val="25000"/>
                  </a:schemeClr>
                </a:solidFill>
              </a:rPr>
              <a:t> </a:t>
            </a:r>
            <a:r>
              <a:rPr lang="en-US" dirty="0" err="1">
                <a:solidFill>
                  <a:schemeClr val="accent4">
                    <a:lumMod val="75000"/>
                    <a:lumOff val="25000"/>
                  </a:schemeClr>
                </a:solidFill>
              </a:rPr>
              <a:t>gàng</a:t>
            </a:r>
            <a:r>
              <a:rPr lang="en-US" dirty="0">
                <a:solidFill>
                  <a:schemeClr val="accent4">
                    <a:lumMod val="75000"/>
                    <a:lumOff val="25000"/>
                  </a:schemeClr>
                </a:solidFill>
              </a:rPr>
              <a:t>, </a:t>
            </a:r>
            <a:r>
              <a:rPr lang="en-US" dirty="0" err="1">
                <a:solidFill>
                  <a:schemeClr val="accent4">
                    <a:lumMod val="75000"/>
                    <a:lumOff val="25000"/>
                  </a:schemeClr>
                </a:solidFill>
              </a:rPr>
              <a:t>vệ</a:t>
            </a:r>
            <a:r>
              <a:rPr lang="en-US" dirty="0">
                <a:solidFill>
                  <a:schemeClr val="accent4">
                    <a:lumMod val="75000"/>
                    <a:lumOff val="25000"/>
                  </a:schemeClr>
                </a:solidFill>
              </a:rPr>
              <a:t> </a:t>
            </a:r>
            <a:r>
              <a:rPr lang="en-US" dirty="0" err="1">
                <a:solidFill>
                  <a:schemeClr val="accent4">
                    <a:lumMod val="75000"/>
                    <a:lumOff val="25000"/>
                  </a:schemeClr>
                </a:solidFill>
              </a:rPr>
              <a:t>sinh</a:t>
            </a:r>
            <a:r>
              <a:rPr lang="en-US" dirty="0">
                <a:solidFill>
                  <a:schemeClr val="accent4">
                    <a:lumMod val="75000"/>
                    <a:lumOff val="25000"/>
                  </a:schemeClr>
                </a:solidFill>
              </a:rPr>
              <a:t> </a:t>
            </a:r>
            <a:r>
              <a:rPr lang="en-US" dirty="0" err="1">
                <a:solidFill>
                  <a:schemeClr val="accent4">
                    <a:lumMod val="75000"/>
                    <a:lumOff val="25000"/>
                  </a:schemeClr>
                </a:solidFill>
              </a:rPr>
              <a:t>sạch</a:t>
            </a:r>
            <a:r>
              <a:rPr lang="en-US" dirty="0">
                <a:solidFill>
                  <a:schemeClr val="accent4">
                    <a:lumMod val="75000"/>
                    <a:lumOff val="25000"/>
                  </a:schemeClr>
                </a:solidFill>
              </a:rPr>
              <a:t> </a:t>
            </a:r>
            <a:r>
              <a:rPr lang="en-US" dirty="0" err="1">
                <a:solidFill>
                  <a:schemeClr val="accent4">
                    <a:lumMod val="75000"/>
                    <a:lumOff val="25000"/>
                  </a:schemeClr>
                </a:solidFill>
              </a:rPr>
              <a:t>sẽ</a:t>
            </a:r>
            <a:r>
              <a:rPr lang="en-US" dirty="0">
                <a:solidFill>
                  <a:schemeClr val="accent4">
                    <a:lumMod val="75000"/>
                    <a:lumOff val="25000"/>
                  </a:schemeClr>
                </a:solidFill>
              </a:rPr>
              <a:t>. </a:t>
            </a:r>
            <a:r>
              <a:rPr lang="en-US" dirty="0" err="1">
                <a:solidFill>
                  <a:schemeClr val="accent4">
                    <a:lumMod val="75000"/>
                    <a:lumOff val="25000"/>
                  </a:schemeClr>
                </a:solidFill>
              </a:rPr>
              <a:t>Tắt</a:t>
            </a:r>
            <a:r>
              <a:rPr lang="en-US" dirty="0">
                <a:solidFill>
                  <a:schemeClr val="accent4">
                    <a:lumMod val="75000"/>
                    <a:lumOff val="25000"/>
                  </a:schemeClr>
                </a:solidFill>
              </a:rPr>
              <a:t> </a:t>
            </a:r>
            <a:r>
              <a:rPr lang="en-US" dirty="0" err="1">
                <a:solidFill>
                  <a:schemeClr val="accent4">
                    <a:lumMod val="75000"/>
                    <a:lumOff val="25000"/>
                  </a:schemeClr>
                </a:solidFill>
              </a:rPr>
              <a:t>hết</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thiết</a:t>
            </a:r>
            <a:r>
              <a:rPr lang="en-US" dirty="0">
                <a:solidFill>
                  <a:schemeClr val="accent4">
                    <a:lumMod val="75000"/>
                    <a:lumOff val="25000"/>
                  </a:schemeClr>
                </a:solidFill>
              </a:rPr>
              <a:t> </a:t>
            </a:r>
            <a:r>
              <a:rPr lang="en-US" dirty="0" err="1">
                <a:solidFill>
                  <a:schemeClr val="accent4">
                    <a:lumMod val="75000"/>
                    <a:lumOff val="25000"/>
                  </a:schemeClr>
                </a:solidFill>
              </a:rPr>
              <a:t>bị</a:t>
            </a:r>
            <a:r>
              <a:rPr lang="en-US" dirty="0">
                <a:solidFill>
                  <a:schemeClr val="accent4">
                    <a:lumMod val="75000"/>
                    <a:lumOff val="25000"/>
                  </a:schemeClr>
                </a:solidFill>
              </a:rPr>
              <a:t>, </a:t>
            </a:r>
            <a:r>
              <a:rPr lang="en-US" dirty="0" err="1">
                <a:solidFill>
                  <a:schemeClr val="accent4">
                    <a:lumMod val="75000"/>
                    <a:lumOff val="25000"/>
                  </a:schemeClr>
                </a:solidFill>
              </a:rPr>
              <a:t>nguồn</a:t>
            </a:r>
            <a:r>
              <a:rPr lang="en-US" dirty="0">
                <a:solidFill>
                  <a:schemeClr val="accent4">
                    <a:lumMod val="75000"/>
                    <a:lumOff val="25000"/>
                  </a:schemeClr>
                </a:solidFill>
              </a:rPr>
              <a:t> </a:t>
            </a:r>
            <a:r>
              <a:rPr lang="en-US" dirty="0" err="1">
                <a:solidFill>
                  <a:schemeClr val="accent4">
                    <a:lumMod val="75000"/>
                    <a:lumOff val="25000"/>
                  </a:schemeClr>
                </a:solidFill>
              </a:rPr>
              <a:t>điện</a:t>
            </a:r>
            <a:r>
              <a:rPr lang="en-US" dirty="0">
                <a:solidFill>
                  <a:schemeClr val="accent4">
                    <a:lumMod val="75000"/>
                    <a:lumOff val="25000"/>
                  </a:schemeClr>
                </a:solidFill>
              </a:rPr>
              <a:t>, </a:t>
            </a:r>
            <a:r>
              <a:rPr lang="en-US" dirty="0" err="1">
                <a:solidFill>
                  <a:schemeClr val="accent4">
                    <a:lumMod val="75000"/>
                    <a:lumOff val="25000"/>
                  </a:schemeClr>
                </a:solidFill>
              </a:rPr>
              <a:t>đóng</a:t>
            </a:r>
            <a:r>
              <a:rPr lang="en-US" dirty="0">
                <a:solidFill>
                  <a:schemeClr val="accent4">
                    <a:lumMod val="75000"/>
                    <a:lumOff val="25000"/>
                  </a:schemeClr>
                </a:solidFill>
              </a:rPr>
              <a:t> </a:t>
            </a:r>
            <a:r>
              <a:rPr lang="en-US" dirty="0" err="1">
                <a:solidFill>
                  <a:schemeClr val="accent4">
                    <a:lumMod val="75000"/>
                    <a:lumOff val="25000"/>
                  </a:schemeClr>
                </a:solidFill>
              </a:rPr>
              <a:t>và</a:t>
            </a:r>
            <a:r>
              <a:rPr lang="en-US" dirty="0">
                <a:solidFill>
                  <a:schemeClr val="accent4">
                    <a:lumMod val="75000"/>
                    <a:lumOff val="25000"/>
                  </a:schemeClr>
                </a:solidFill>
              </a:rPr>
              <a:t> </a:t>
            </a:r>
            <a:r>
              <a:rPr lang="en-US" dirty="0" err="1">
                <a:solidFill>
                  <a:schemeClr val="accent4">
                    <a:lumMod val="75000"/>
                    <a:lumOff val="25000"/>
                  </a:schemeClr>
                </a:solidFill>
              </a:rPr>
              <a:t>chốt</a:t>
            </a:r>
            <a:r>
              <a:rPr lang="en-US" dirty="0">
                <a:solidFill>
                  <a:schemeClr val="accent4">
                    <a:lumMod val="75000"/>
                    <a:lumOff val="25000"/>
                  </a:schemeClr>
                </a:solidFill>
              </a:rPr>
              <a:t> </a:t>
            </a:r>
            <a:r>
              <a:rPr lang="en-US" dirty="0" err="1">
                <a:solidFill>
                  <a:schemeClr val="accent4">
                    <a:lumMod val="75000"/>
                    <a:lumOff val="25000"/>
                  </a:schemeClr>
                </a:solidFill>
              </a:rPr>
              <a:t>các</a:t>
            </a:r>
            <a:r>
              <a:rPr lang="en-US" dirty="0">
                <a:solidFill>
                  <a:schemeClr val="accent4">
                    <a:lumMod val="75000"/>
                    <a:lumOff val="25000"/>
                  </a:schemeClr>
                </a:solidFill>
              </a:rPr>
              <a:t> </a:t>
            </a:r>
            <a:r>
              <a:rPr lang="en-US" dirty="0" err="1">
                <a:solidFill>
                  <a:schemeClr val="accent4">
                    <a:lumMod val="75000"/>
                    <a:lumOff val="25000"/>
                  </a:schemeClr>
                </a:solidFill>
              </a:rPr>
              <a:t>cửa</a:t>
            </a:r>
            <a:r>
              <a:rPr lang="en-US" dirty="0">
                <a:solidFill>
                  <a:schemeClr val="accent4">
                    <a:lumMod val="75000"/>
                    <a:lumOff val="25000"/>
                  </a:schemeClr>
                </a:solidFill>
              </a:rPr>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ChangeArrowheads="1"/>
          </p:cNvSpPr>
          <p:nvPr/>
        </p:nvSpPr>
        <p:spPr bwMode="auto">
          <a:xfrm>
            <a:off x="228600" y="706438"/>
            <a:ext cx="8763000" cy="5578475"/>
          </a:xfrm>
          <a:prstGeom prst="rect">
            <a:avLst/>
          </a:prstGeom>
          <a:solidFill>
            <a:schemeClr val="bg1"/>
          </a:solidFill>
          <a:ln w="9525">
            <a:noFill/>
            <a:miter lim="800000"/>
            <a:headEnd/>
            <a:tailEnd/>
          </a:ln>
        </p:spPr>
        <p:txBody>
          <a:bodyPr anchor="ctr">
            <a:spAutoFit/>
          </a:bodyPr>
          <a:lstStyle/>
          <a:p>
            <a:pPr algn="ctr"/>
            <a:r>
              <a:rPr lang="vi-VN" sz="2000" b="1" dirty="0">
                <a:solidFill>
                  <a:schemeClr val="accent4">
                    <a:lumMod val="75000"/>
                    <a:lumOff val="25000"/>
                  </a:schemeClr>
                </a:solidFill>
              </a:rPr>
              <a:t>NỘI QUY PH</a:t>
            </a:r>
            <a:r>
              <a:rPr lang="en-US" sz="2000" b="1" dirty="0">
                <a:solidFill>
                  <a:schemeClr val="accent4">
                    <a:lumMod val="75000"/>
                    <a:lumOff val="25000"/>
                  </a:schemeClr>
                </a:solidFill>
              </a:rPr>
              <a:t>ÒNG</a:t>
            </a:r>
            <a:r>
              <a:rPr lang="vi-VN" sz="2000" b="1" dirty="0">
                <a:solidFill>
                  <a:schemeClr val="accent4">
                    <a:lumMod val="75000"/>
                    <a:lumOff val="25000"/>
                  </a:schemeClr>
                </a:solidFill>
              </a:rPr>
              <a:t> THỰC HÀNH</a:t>
            </a:r>
            <a:r>
              <a:rPr lang="en-US" sz="2000" b="1" dirty="0">
                <a:solidFill>
                  <a:schemeClr val="accent4">
                    <a:lumMod val="75000"/>
                    <a:lumOff val="25000"/>
                  </a:schemeClr>
                </a:solidFill>
              </a:rPr>
              <a:t> THÍ NGHIỆM</a:t>
            </a:r>
            <a:endParaRPr lang="en-US" sz="2000" dirty="0">
              <a:solidFill>
                <a:schemeClr val="accent4">
                  <a:lumMod val="75000"/>
                  <a:lumOff val="25000"/>
                </a:schemeClr>
              </a:solidFill>
            </a:endParaRPr>
          </a:p>
          <a:p>
            <a:pPr algn="ctr"/>
            <a:r>
              <a:rPr lang="vi-VN" sz="2000" b="1" dirty="0">
                <a:solidFill>
                  <a:schemeClr val="accent4">
                    <a:lumMod val="75000"/>
                    <a:lumOff val="25000"/>
                  </a:schemeClr>
                </a:solidFill>
              </a:rPr>
              <a:t>MÔN</a:t>
            </a:r>
            <a:r>
              <a:rPr lang="en-US" sz="2000" b="1" dirty="0">
                <a:solidFill>
                  <a:schemeClr val="accent4">
                    <a:lumMod val="75000"/>
                    <a:lumOff val="25000"/>
                  </a:schemeClr>
                </a:solidFill>
              </a:rPr>
              <a:t>: VẬT LÝ, HÓA HỌC, SINH HỌC, CÔNG NGHỆ</a:t>
            </a:r>
          </a:p>
          <a:p>
            <a:pPr algn="ctr"/>
            <a:endParaRPr lang="en-US" sz="2000" dirty="0">
              <a:solidFill>
                <a:schemeClr val="accent4">
                  <a:lumMod val="75000"/>
                  <a:lumOff val="25000"/>
                </a:schemeClr>
              </a:solidFill>
            </a:endParaRPr>
          </a:p>
          <a:p>
            <a:pPr algn="just"/>
            <a:r>
              <a:rPr lang="vi-VN" sz="2000" b="1" dirty="0">
                <a:solidFill>
                  <a:schemeClr val="accent4">
                    <a:lumMod val="75000"/>
                    <a:lumOff val="25000"/>
                  </a:schemeClr>
                </a:solidFill>
              </a:rPr>
              <a:t>I/ NHỮNG QUY ĐỊNH CHUNG:</a:t>
            </a:r>
            <a:endParaRPr lang="en-US" sz="2000" b="1" dirty="0">
              <a:solidFill>
                <a:schemeClr val="accent4">
                  <a:lumMod val="75000"/>
                  <a:lumOff val="25000"/>
                </a:schemeClr>
              </a:solidFill>
            </a:endParaRPr>
          </a:p>
          <a:p>
            <a:pPr algn="just"/>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Những người không có nhiệm vụ không được vào phòng thí nghiệm.</a:t>
            </a:r>
            <a:endParaRPr lang="en-US" sz="2000" dirty="0">
              <a:solidFill>
                <a:schemeClr val="accent4">
                  <a:lumMod val="75000"/>
                  <a:lumOff val="25000"/>
                </a:schemeClr>
              </a:solidFill>
            </a:endParaRPr>
          </a:p>
          <a:p>
            <a:pPr algn="just"/>
            <a:r>
              <a:rPr lang="en-US" sz="2000" i="1" dirty="0" err="1">
                <a:solidFill>
                  <a:schemeClr val="accent4">
                    <a:lumMod val="75000"/>
                    <a:lumOff val="25000"/>
                  </a:schemeClr>
                </a:solidFill>
              </a:rPr>
              <a:t>Không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đem</a:t>
            </a:r>
            <a:r>
              <a:rPr lang="en-US" sz="2000" i="1" dirty="0">
                <a:solidFill>
                  <a:schemeClr val="accent4">
                    <a:lumMod val="75000"/>
                    <a:lumOff val="25000"/>
                  </a:schemeClr>
                </a:solidFill>
              </a:rPr>
              <a:t> </a:t>
            </a:r>
            <a:r>
              <a:rPr lang="en-US" sz="2000" i="1" dirty="0" err="1">
                <a:solidFill>
                  <a:schemeClr val="accent4">
                    <a:lumMod val="75000"/>
                    <a:lumOff val="25000"/>
                  </a:schemeClr>
                </a:solidFill>
              </a:rPr>
              <a:t>thức</a:t>
            </a:r>
            <a:r>
              <a:rPr lang="en-US" sz="2000" i="1" dirty="0">
                <a:solidFill>
                  <a:schemeClr val="accent4">
                    <a:lumMod val="75000"/>
                    <a:lumOff val="25000"/>
                  </a:schemeClr>
                </a:solidFill>
              </a:rPr>
              <a:t> </a:t>
            </a:r>
            <a:r>
              <a:rPr lang="en-US" sz="2000" i="1" dirty="0" err="1">
                <a:solidFill>
                  <a:schemeClr val="accent4">
                    <a:lumMod val="75000"/>
                    <a:lumOff val="25000"/>
                  </a:schemeClr>
                </a:solidFill>
              </a:rPr>
              <a:t>ăn</a:t>
            </a:r>
            <a:r>
              <a:rPr lang="en-US" sz="2000" i="1" dirty="0">
                <a:solidFill>
                  <a:schemeClr val="accent4">
                    <a:lumMod val="75000"/>
                    <a:lumOff val="25000"/>
                  </a:schemeClr>
                </a:solidFill>
              </a:rPr>
              <a:t> </a:t>
            </a:r>
            <a:r>
              <a:rPr lang="en-US" sz="2000" i="1" dirty="0" err="1">
                <a:solidFill>
                  <a:schemeClr val="accent4">
                    <a:lumMod val="75000"/>
                    <a:lumOff val="25000"/>
                  </a:schemeClr>
                </a:solidFill>
              </a:rPr>
              <a:t>nước</a:t>
            </a:r>
            <a:r>
              <a:rPr lang="en-US" sz="2000" i="1" dirty="0">
                <a:solidFill>
                  <a:schemeClr val="accent4">
                    <a:lumMod val="75000"/>
                    <a:lumOff val="25000"/>
                  </a:schemeClr>
                </a:solidFill>
              </a:rPr>
              <a:t> </a:t>
            </a:r>
            <a:r>
              <a:rPr lang="en-US" sz="2000" i="1" dirty="0" err="1">
                <a:solidFill>
                  <a:schemeClr val="accent4">
                    <a:lumMod val="75000"/>
                    <a:lumOff val="25000"/>
                  </a:schemeClr>
                </a:solidFill>
              </a:rPr>
              <a:t>uống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vào</a:t>
            </a:r>
            <a:r>
              <a:rPr lang="en-US" sz="2000" i="1" dirty="0">
                <a:solidFill>
                  <a:schemeClr val="accent4">
                    <a:lumMod val="75000"/>
                    <a:lumOff val="25000"/>
                  </a:schemeClr>
                </a:solidFill>
              </a:rPr>
              <a:t> </a:t>
            </a:r>
            <a:r>
              <a:rPr lang="en-US" sz="2000" i="1" dirty="0" err="1">
                <a:solidFill>
                  <a:schemeClr val="accent4">
                    <a:lumMod val="75000"/>
                    <a:lumOff val="25000"/>
                  </a:schemeClr>
                </a:solidFill>
              </a:rPr>
              <a:t>phòng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thí</a:t>
            </a:r>
            <a:r>
              <a:rPr lang="en-US" sz="2000" i="1" dirty="0">
                <a:solidFill>
                  <a:schemeClr val="accent4">
                    <a:lumMod val="75000"/>
                    <a:lumOff val="25000"/>
                  </a:schemeClr>
                </a:solidFill>
              </a:rPr>
              <a:t> </a:t>
            </a:r>
            <a:r>
              <a:rPr lang="en-US" sz="2000" i="1" dirty="0" err="1">
                <a:solidFill>
                  <a:schemeClr val="accent4">
                    <a:lumMod val="75000"/>
                    <a:lumOff val="25000"/>
                  </a:schemeClr>
                </a:solidFill>
              </a:rPr>
              <a:t>nghiệm</a:t>
            </a:r>
            <a:r>
              <a:rPr lang="en-US" sz="2000" i="1" dirty="0">
                <a:solidFill>
                  <a:schemeClr val="accent4">
                    <a:lumMod val="75000"/>
                    <a:lumOff val="25000"/>
                  </a:schemeClr>
                </a:solidFill>
              </a:rPr>
              <a:t>.</a:t>
            </a:r>
            <a:r>
              <a:rPr lang="vi-VN" sz="2000" i="1" dirty="0">
                <a:solidFill>
                  <a:schemeClr val="accent4">
                    <a:lumMod val="75000"/>
                    <a:lumOff val="25000"/>
                  </a:schemeClr>
                </a:solidFill>
              </a:rPr>
              <a:t> </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Không sử dụng trang thiết bị trong phòng thí nghiệm khi chưa được hướng dẫn cụ thể.</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Khi rời phòng thí nghiệm phải tắt các thiết bị điện, khóa cửa cẩn thận. </a:t>
            </a:r>
            <a:endParaRPr lang="en-US" sz="2000" i="1" dirty="0">
              <a:solidFill>
                <a:schemeClr val="accent4">
                  <a:lumMod val="75000"/>
                  <a:lumOff val="25000"/>
                </a:schemeClr>
              </a:solidFill>
            </a:endParaRPr>
          </a:p>
          <a:p>
            <a:pPr algn="just"/>
            <a:endParaRPr lang="en-US" sz="2000" dirty="0">
              <a:solidFill>
                <a:schemeClr val="accent4">
                  <a:lumMod val="75000"/>
                  <a:lumOff val="25000"/>
                </a:schemeClr>
              </a:solidFill>
            </a:endParaRPr>
          </a:p>
          <a:p>
            <a:pPr algn="just"/>
            <a:r>
              <a:rPr lang="vi-VN" sz="2000" b="1" dirty="0">
                <a:solidFill>
                  <a:schemeClr val="accent4">
                    <a:lumMod val="75000"/>
                    <a:lumOff val="25000"/>
                  </a:schemeClr>
                </a:solidFill>
              </a:rPr>
              <a:t>II/</a:t>
            </a:r>
            <a:r>
              <a:rPr lang="vi-VN" sz="2000" dirty="0">
                <a:solidFill>
                  <a:schemeClr val="accent4">
                    <a:lumMod val="75000"/>
                    <a:lumOff val="25000"/>
                  </a:schemeClr>
                </a:solidFill>
              </a:rPr>
              <a:t> </a:t>
            </a:r>
            <a:r>
              <a:rPr lang="vi-VN" sz="2000" b="1" dirty="0">
                <a:solidFill>
                  <a:schemeClr val="accent4">
                    <a:lumMod val="75000"/>
                    <a:lumOff val="25000"/>
                  </a:schemeClr>
                </a:solidFill>
              </a:rPr>
              <a:t>ĐỐI VỚI GIÁO VIÊN:</a:t>
            </a:r>
            <a:endParaRPr lang="en-US" sz="2000" b="1" dirty="0">
              <a:solidFill>
                <a:schemeClr val="accent4">
                  <a:lumMod val="75000"/>
                  <a:lumOff val="25000"/>
                </a:schemeClr>
              </a:solidFill>
            </a:endParaRPr>
          </a:p>
          <a:p>
            <a:pPr algn="just"/>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Giáo viên sử dụng phòng phải báo trước cho Cán bộ phụ trách trước 04 ngày để tiện việc sắp xếp. Sau khi kết thúc tiết dạy, phải cập nhật các thông tin </a:t>
            </a:r>
            <a:r>
              <a:rPr lang="en-US" sz="2000" i="1" dirty="0" err="1">
                <a:solidFill>
                  <a:schemeClr val="accent4">
                    <a:lumMod val="75000"/>
                    <a:lumOff val="25000"/>
                  </a:schemeClr>
                </a:solidFill>
              </a:rPr>
              <a:t>vào</a:t>
            </a:r>
            <a:r>
              <a:rPr lang="en-US" sz="2000" i="1" dirty="0">
                <a:solidFill>
                  <a:schemeClr val="accent4">
                    <a:lumMod val="75000"/>
                    <a:lumOff val="25000"/>
                  </a:schemeClr>
                </a:solidFill>
              </a:rPr>
              <a:t> </a:t>
            </a:r>
            <a:r>
              <a:rPr lang="en-US" sz="2000" i="1" dirty="0" err="1">
                <a:solidFill>
                  <a:schemeClr val="accent4">
                    <a:lumMod val="75000"/>
                    <a:lumOff val="25000"/>
                  </a:schemeClr>
                </a:solidFill>
              </a:rPr>
              <a:t>sổ</a:t>
            </a:r>
            <a:r>
              <a:rPr lang="en-US" sz="2000" i="1" dirty="0">
                <a:solidFill>
                  <a:schemeClr val="accent4">
                    <a:lumMod val="75000"/>
                    <a:lumOff val="25000"/>
                  </a:schemeClr>
                </a:solidFill>
              </a:rPr>
              <a:t> “</a:t>
            </a:r>
            <a:r>
              <a:rPr lang="en-US" sz="2000" i="1" dirty="0" err="1">
                <a:solidFill>
                  <a:schemeClr val="accent4">
                    <a:lumMod val="75000"/>
                    <a:lumOff val="25000"/>
                  </a:schemeClr>
                </a:solidFill>
              </a:rPr>
              <a:t>Nhật</a:t>
            </a:r>
            <a:r>
              <a:rPr lang="en-US" sz="2000" i="1" dirty="0">
                <a:solidFill>
                  <a:schemeClr val="accent4">
                    <a:lumMod val="75000"/>
                    <a:lumOff val="25000"/>
                  </a:schemeClr>
                </a:solidFill>
              </a:rPr>
              <a:t> </a:t>
            </a:r>
            <a:r>
              <a:rPr lang="en-US" sz="2000" i="1" dirty="0" err="1">
                <a:solidFill>
                  <a:schemeClr val="accent4">
                    <a:lumMod val="75000"/>
                    <a:lumOff val="25000"/>
                  </a:schemeClr>
                </a:solidFill>
              </a:rPr>
              <a:t>kí</a:t>
            </a:r>
            <a:r>
              <a:rPr lang="en-US" sz="2000" i="1" dirty="0">
                <a:solidFill>
                  <a:schemeClr val="accent4">
                    <a:lumMod val="75000"/>
                    <a:lumOff val="25000"/>
                  </a:schemeClr>
                </a:solidFill>
              </a:rPr>
              <a:t> </a:t>
            </a:r>
            <a:r>
              <a:rPr lang="en-US" sz="2000" i="1" dirty="0" err="1">
                <a:solidFill>
                  <a:schemeClr val="accent4">
                    <a:lumMod val="75000"/>
                    <a:lumOff val="25000"/>
                  </a:schemeClr>
                </a:solidFill>
              </a:rPr>
              <a:t>hoạt</a:t>
            </a:r>
            <a:r>
              <a:rPr lang="en-US" sz="2000" i="1" dirty="0">
                <a:solidFill>
                  <a:schemeClr val="accent4">
                    <a:lumMod val="75000"/>
                    <a:lumOff val="25000"/>
                  </a:schemeClr>
                </a:solidFill>
              </a:rPr>
              <a:t> </a:t>
            </a:r>
            <a:r>
              <a:rPr lang="en-US" sz="2000" i="1" dirty="0" err="1">
                <a:solidFill>
                  <a:schemeClr val="accent4">
                    <a:lumMod val="75000"/>
                    <a:lumOff val="25000"/>
                  </a:schemeClr>
                </a:solidFill>
              </a:rPr>
              <a:t>động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của</a:t>
            </a:r>
            <a:r>
              <a:rPr lang="en-US" sz="2000" i="1" dirty="0">
                <a:solidFill>
                  <a:schemeClr val="accent4">
                    <a:lumMod val="75000"/>
                    <a:lumOff val="25000"/>
                  </a:schemeClr>
                </a:solidFill>
              </a:rPr>
              <a:t> p</a:t>
            </a:r>
            <a:r>
              <a:rPr lang="vi-VN" sz="2000" i="1" dirty="0">
                <a:solidFill>
                  <a:schemeClr val="accent4">
                    <a:lumMod val="75000"/>
                    <a:lumOff val="25000"/>
                  </a:schemeClr>
                </a:solidFill>
              </a:rPr>
              <a:t>hòng.</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Ghi và kiểm tra các đồ dùng trước khi cho học sinh thực hành.</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Mặc đồ bảo hộ khi làm các bài thực hành có tính chất nguy hiểm cao.</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4"/>
          <p:cNvSpPr>
            <a:spLocks noChangeArrowheads="1"/>
          </p:cNvSpPr>
          <p:nvPr/>
        </p:nvSpPr>
        <p:spPr bwMode="auto">
          <a:xfrm>
            <a:off x="0" y="304800"/>
            <a:ext cx="9144000" cy="5859463"/>
          </a:xfrm>
          <a:prstGeom prst="rect">
            <a:avLst/>
          </a:prstGeom>
          <a:solidFill>
            <a:schemeClr val="bg1"/>
          </a:solidFill>
          <a:ln w="9525">
            <a:noFill/>
            <a:miter lim="800000"/>
            <a:headEnd/>
            <a:tailEnd/>
          </a:ln>
        </p:spPr>
        <p:txBody>
          <a:bodyPr anchor="ctr">
            <a:spAutoFit/>
          </a:bodyPr>
          <a:lstStyle/>
          <a:p>
            <a:pPr algn="just"/>
            <a:r>
              <a:rPr lang="vi-VN" b="1" dirty="0">
                <a:solidFill>
                  <a:schemeClr val="accent4">
                    <a:lumMod val="75000"/>
                    <a:lumOff val="25000"/>
                  </a:schemeClr>
                </a:solidFill>
              </a:rPr>
              <a:t>III/</a:t>
            </a:r>
            <a:r>
              <a:rPr lang="vi-VN" dirty="0">
                <a:solidFill>
                  <a:schemeClr val="accent4">
                    <a:lumMod val="75000"/>
                    <a:lumOff val="25000"/>
                  </a:schemeClr>
                </a:solidFill>
              </a:rPr>
              <a:t> </a:t>
            </a:r>
            <a:r>
              <a:rPr lang="vi-VN" b="1" dirty="0">
                <a:solidFill>
                  <a:schemeClr val="accent4">
                    <a:lumMod val="75000"/>
                    <a:lumOff val="25000"/>
                  </a:schemeClr>
                </a:solidFill>
              </a:rPr>
              <a:t>ĐỐI VỚI HỌC SINH:</a:t>
            </a:r>
            <a:endParaRPr lang="en-US" dirty="0">
              <a:solidFill>
                <a:schemeClr val="accent4">
                  <a:lumMod val="75000"/>
                  <a:lumOff val="25000"/>
                </a:schemeClr>
              </a:solidFill>
            </a:endParaRPr>
          </a:p>
          <a:p>
            <a:pPr algn="just"/>
            <a:r>
              <a:rPr lang="vi-VN" i="1" dirty="0">
                <a:solidFill>
                  <a:schemeClr val="accent4">
                    <a:lumMod val="75000"/>
                    <a:lumOff val="25000"/>
                  </a:schemeClr>
                </a:solidFill>
              </a:rPr>
              <a:t>Trước khi đến phòng thí nghiệm, học sinh phải nắm vững nội dung bài thí nghiệm sắp thực hiện. Học sinh phải nộp bài báo cáo thí nghiệm hôm trước, trước khi làm bài thí nghiệm sau (trường hợp thực hành hai bài liên tiếp theo PPCT).</a:t>
            </a:r>
            <a:endParaRPr lang="en-US" dirty="0">
              <a:solidFill>
                <a:schemeClr val="accent4">
                  <a:lumMod val="75000"/>
                  <a:lumOff val="25000"/>
                </a:schemeClr>
              </a:solidFill>
            </a:endParaRPr>
          </a:p>
          <a:p>
            <a:pPr algn="just"/>
            <a:r>
              <a:rPr lang="vi-VN" i="1" dirty="0">
                <a:solidFill>
                  <a:schemeClr val="accent4">
                    <a:lumMod val="75000"/>
                    <a:lumOff val="25000"/>
                  </a:schemeClr>
                </a:solidFill>
              </a:rPr>
              <a:t>Học sinh phải có mặt đầy đủ các buổi thí nghiệm, nếu vắng mặt mà không có lý do chính đáng, học sinh sẽ không có điểm bài thí nghiệm đó.</a:t>
            </a:r>
            <a:endParaRPr lang="en-US" dirty="0">
              <a:solidFill>
                <a:schemeClr val="accent4">
                  <a:lumMod val="75000"/>
                  <a:lumOff val="25000"/>
                </a:schemeClr>
              </a:solidFill>
            </a:endParaRPr>
          </a:p>
          <a:p>
            <a:pPr algn="just"/>
            <a:r>
              <a:rPr lang="vi-VN" i="1" dirty="0">
                <a:solidFill>
                  <a:schemeClr val="accent4">
                    <a:lumMod val="75000"/>
                    <a:lumOff val="25000"/>
                  </a:schemeClr>
                </a:solidFill>
              </a:rPr>
              <a:t>Trong quá trình thực hành phải tuyệt đối giữ trật tự, chỉ trao đổi khi được phép của GVHD.</a:t>
            </a:r>
            <a:endParaRPr lang="en-US" dirty="0">
              <a:solidFill>
                <a:schemeClr val="accent4">
                  <a:lumMod val="75000"/>
                  <a:lumOff val="25000"/>
                </a:schemeClr>
              </a:solidFill>
            </a:endParaRPr>
          </a:p>
          <a:p>
            <a:pPr algn="just"/>
            <a:r>
              <a:rPr lang="vi-VN" i="1" dirty="0">
                <a:solidFill>
                  <a:schemeClr val="accent4">
                    <a:lumMod val="75000"/>
                    <a:lumOff val="25000"/>
                  </a:schemeClr>
                </a:solidFill>
              </a:rPr>
              <a:t>Khi nhận các thiết bị về nhóm, học sinh phải kiểm tra các thiết bị thí nghiệm, nếu có gì không rõ thì phải đứng lên hỏi GVHD.</a:t>
            </a:r>
            <a:endParaRPr lang="en-US" dirty="0">
              <a:solidFill>
                <a:schemeClr val="accent4">
                  <a:lumMod val="75000"/>
                  <a:lumOff val="25000"/>
                </a:schemeClr>
              </a:solidFill>
            </a:endParaRPr>
          </a:p>
          <a:p>
            <a:pPr algn="just"/>
            <a:r>
              <a:rPr lang="vi-VN" i="1" dirty="0">
                <a:solidFill>
                  <a:schemeClr val="accent4">
                    <a:lumMod val="75000"/>
                    <a:lumOff val="25000"/>
                  </a:schemeClr>
                </a:solidFill>
              </a:rPr>
              <a:t>Học sinh phải làm đúng bài của nhóm mình. Không đi qua nhóm khác trong quá trình thí nghiệm</a:t>
            </a:r>
            <a:r>
              <a:rPr lang="en-US" i="1" dirty="0">
                <a:solidFill>
                  <a:schemeClr val="accent4">
                    <a:lumMod val="75000"/>
                    <a:lumOff val="25000"/>
                  </a:schemeClr>
                </a:solidFill>
              </a:rPr>
              <a:t>.</a:t>
            </a:r>
            <a:endParaRPr lang="en-US" dirty="0">
              <a:solidFill>
                <a:schemeClr val="accent4">
                  <a:lumMod val="75000"/>
                  <a:lumOff val="25000"/>
                </a:schemeClr>
              </a:solidFill>
            </a:endParaRPr>
          </a:p>
          <a:p>
            <a:pPr algn="just"/>
            <a:r>
              <a:rPr lang="vi-VN" i="1" dirty="0">
                <a:solidFill>
                  <a:schemeClr val="accent4">
                    <a:lumMod val="75000"/>
                    <a:lumOff val="25000"/>
                  </a:schemeClr>
                </a:solidFill>
              </a:rPr>
              <a:t>Trong quá trình làm thí nghiệm, học sinh phải tuyệt đối tuân thủ các hướng dẫn của giáo viên và làm hết sức cẩn thận để tránh hư hỏng cho thiết bị. Nếu xảy ra hư hỏng, học sinh phải có trách nhiệm bồi thường</a:t>
            </a:r>
            <a:r>
              <a:rPr lang="en-US" i="1" dirty="0">
                <a:solidFill>
                  <a:schemeClr val="accent4">
                    <a:lumMod val="75000"/>
                    <a:lumOff val="25000"/>
                  </a:schemeClr>
                </a:solidFill>
              </a:rPr>
              <a:t>.</a:t>
            </a:r>
            <a:endParaRPr lang="en-US" dirty="0">
              <a:solidFill>
                <a:schemeClr val="accent4">
                  <a:lumMod val="75000"/>
                  <a:lumOff val="25000"/>
                </a:schemeClr>
              </a:solidFill>
            </a:endParaRPr>
          </a:p>
          <a:p>
            <a:pPr algn="just"/>
            <a:r>
              <a:rPr lang="vi-VN" i="1" dirty="0">
                <a:solidFill>
                  <a:schemeClr val="accent4">
                    <a:lumMod val="75000"/>
                    <a:lumOff val="25000"/>
                  </a:schemeClr>
                </a:solidFill>
              </a:rPr>
              <a:t> Đối với các hóa chất, học sinh phải hỏi trước GVHD mới được sử dụng. </a:t>
            </a:r>
            <a:endParaRPr lang="en-US" dirty="0">
              <a:solidFill>
                <a:schemeClr val="accent4">
                  <a:lumMod val="75000"/>
                  <a:lumOff val="25000"/>
                </a:schemeClr>
              </a:solidFill>
            </a:endParaRPr>
          </a:p>
          <a:p>
            <a:pPr algn="just"/>
            <a:r>
              <a:rPr lang="vi-VN" i="1" dirty="0">
                <a:solidFill>
                  <a:schemeClr val="accent4">
                    <a:lumMod val="75000"/>
                    <a:lumOff val="25000"/>
                  </a:schemeClr>
                </a:solidFill>
              </a:rPr>
              <a:t> Để tránh tác dụng không mong muốn, khi sử dụng hóa chất tuyệt đối không được ngửi, không đùa nghịch. </a:t>
            </a:r>
            <a:endParaRPr lang="en-US" dirty="0">
              <a:solidFill>
                <a:schemeClr val="accent4">
                  <a:lumMod val="75000"/>
                  <a:lumOff val="25000"/>
                </a:schemeClr>
              </a:solidFill>
            </a:endParaRPr>
          </a:p>
          <a:p>
            <a:pPr algn="just"/>
            <a:r>
              <a:rPr lang="vi-VN" i="1" dirty="0">
                <a:solidFill>
                  <a:schemeClr val="accent4">
                    <a:lumMod val="75000"/>
                    <a:lumOff val="25000"/>
                  </a:schemeClr>
                </a:solidFill>
              </a:rPr>
              <a:t> Nếu có trường hợp dính hóa chất lên da, vào mắt phải lập tức dùng nước để rửa chỗ tiếp xúc cho thật kỹ và đưa đi khám để theo dõi điều trị</a:t>
            </a:r>
            <a:r>
              <a:rPr lang="en-US" i="1" dirty="0">
                <a:solidFill>
                  <a:schemeClr val="accent4">
                    <a:lumMod val="75000"/>
                    <a:lumOff val="25000"/>
                  </a:schemeClr>
                </a:solidFill>
              </a:rPr>
              <a:t>.</a:t>
            </a:r>
          </a:p>
          <a:p>
            <a:pPr algn="just"/>
            <a:r>
              <a:rPr lang="en-US" i="1" dirty="0">
                <a:solidFill>
                  <a:schemeClr val="accent4">
                    <a:lumMod val="75000"/>
                    <a:lumOff val="25000"/>
                  </a:schemeClr>
                </a:solidFill>
              </a:rPr>
              <a:t> </a:t>
            </a:r>
            <a:r>
              <a:rPr lang="en-US" i="1" dirty="0" err="1">
                <a:solidFill>
                  <a:schemeClr val="accent4">
                    <a:lumMod val="75000"/>
                    <a:lumOff val="25000"/>
                  </a:schemeClr>
                </a:solidFill>
              </a:rPr>
              <a:t>Sau</a:t>
            </a:r>
            <a:r>
              <a:rPr lang="en-US" i="1" dirty="0">
                <a:solidFill>
                  <a:schemeClr val="accent4">
                    <a:lumMod val="75000"/>
                    <a:lumOff val="25000"/>
                  </a:schemeClr>
                </a:solidFill>
              </a:rPr>
              <a:t> </a:t>
            </a:r>
            <a:r>
              <a:rPr lang="en-US" i="1" dirty="0" err="1">
                <a:solidFill>
                  <a:schemeClr val="accent4">
                    <a:lumMod val="75000"/>
                    <a:lumOff val="25000"/>
                  </a:schemeClr>
                </a:solidFill>
              </a:rPr>
              <a:t>khi</a:t>
            </a:r>
            <a:r>
              <a:rPr lang="en-US" i="1" dirty="0">
                <a:solidFill>
                  <a:schemeClr val="accent4">
                    <a:lumMod val="75000"/>
                    <a:lumOff val="25000"/>
                  </a:schemeClr>
                </a:solidFill>
              </a:rPr>
              <a:t> </a:t>
            </a:r>
            <a:r>
              <a:rPr lang="en-US" i="1" dirty="0" err="1">
                <a:solidFill>
                  <a:schemeClr val="accent4">
                    <a:lumMod val="75000"/>
                    <a:lumOff val="25000"/>
                  </a:schemeClr>
                </a:solidFill>
              </a:rPr>
              <a:t>thực</a:t>
            </a:r>
            <a:r>
              <a:rPr lang="en-US" i="1" dirty="0">
                <a:solidFill>
                  <a:schemeClr val="accent4">
                    <a:lumMod val="75000"/>
                    <a:lumOff val="25000"/>
                  </a:schemeClr>
                </a:solidFill>
              </a:rPr>
              <a:t> </a:t>
            </a:r>
            <a:r>
              <a:rPr lang="en-US" i="1" dirty="0" err="1">
                <a:solidFill>
                  <a:schemeClr val="accent4">
                    <a:lumMod val="75000"/>
                    <a:lumOff val="25000"/>
                  </a:schemeClr>
                </a:solidFill>
              </a:rPr>
              <a:t>hành</a:t>
            </a:r>
            <a:r>
              <a:rPr lang="en-US" i="1" dirty="0">
                <a:solidFill>
                  <a:schemeClr val="accent4">
                    <a:lumMod val="75000"/>
                    <a:lumOff val="25000"/>
                  </a:schemeClr>
                </a:solidFill>
              </a:rPr>
              <a:t> </a:t>
            </a:r>
            <a:r>
              <a:rPr lang="en-US" i="1" dirty="0" err="1">
                <a:solidFill>
                  <a:schemeClr val="accent4">
                    <a:lumMod val="75000"/>
                    <a:lumOff val="25000"/>
                  </a:schemeClr>
                </a:solidFill>
              </a:rPr>
              <a:t>xong</a:t>
            </a:r>
            <a:r>
              <a:rPr lang="en-US" i="1" dirty="0">
                <a:solidFill>
                  <a:schemeClr val="accent4">
                    <a:lumMod val="75000"/>
                    <a:lumOff val="25000"/>
                  </a:schemeClr>
                </a:solidFill>
              </a:rPr>
              <a:t>, </a:t>
            </a:r>
            <a:r>
              <a:rPr lang="en-US" i="1" dirty="0" err="1">
                <a:solidFill>
                  <a:schemeClr val="accent4">
                    <a:lumMod val="75000"/>
                    <a:lumOff val="25000"/>
                  </a:schemeClr>
                </a:solidFill>
              </a:rPr>
              <a:t>lớp</a:t>
            </a:r>
            <a:r>
              <a:rPr lang="en-US" i="1" dirty="0">
                <a:solidFill>
                  <a:schemeClr val="accent4">
                    <a:lumMod val="75000"/>
                    <a:lumOff val="25000"/>
                  </a:schemeClr>
                </a:solidFill>
              </a:rPr>
              <a:t> </a:t>
            </a:r>
            <a:r>
              <a:rPr lang="en-US" i="1" dirty="0" err="1">
                <a:solidFill>
                  <a:schemeClr val="accent4">
                    <a:lumMod val="75000"/>
                    <a:lumOff val="25000"/>
                  </a:schemeClr>
                </a:solidFill>
              </a:rPr>
              <a:t>cử</a:t>
            </a:r>
            <a:r>
              <a:rPr lang="en-US" i="1" dirty="0">
                <a:solidFill>
                  <a:schemeClr val="accent4">
                    <a:lumMod val="75000"/>
                    <a:lumOff val="25000"/>
                  </a:schemeClr>
                </a:solidFill>
              </a:rPr>
              <a:t> </a:t>
            </a:r>
            <a:r>
              <a:rPr lang="en-US" i="1" dirty="0" err="1">
                <a:solidFill>
                  <a:schemeClr val="accent4">
                    <a:lumMod val="75000"/>
                    <a:lumOff val="25000"/>
                  </a:schemeClr>
                </a:solidFill>
              </a:rPr>
              <a:t>các</a:t>
            </a:r>
            <a:r>
              <a:rPr lang="en-US" i="1" dirty="0">
                <a:solidFill>
                  <a:schemeClr val="accent4">
                    <a:lumMod val="75000"/>
                    <a:lumOff val="25000"/>
                  </a:schemeClr>
                </a:solidFill>
              </a:rPr>
              <a:t> </a:t>
            </a:r>
            <a:r>
              <a:rPr lang="en-US" i="1" dirty="0" err="1">
                <a:solidFill>
                  <a:schemeClr val="accent4">
                    <a:lumMod val="75000"/>
                    <a:lumOff val="25000"/>
                  </a:schemeClr>
                </a:solidFill>
              </a:rPr>
              <a:t>bạn</a:t>
            </a:r>
            <a:r>
              <a:rPr lang="en-US" i="1" dirty="0">
                <a:solidFill>
                  <a:schemeClr val="accent4">
                    <a:lumMod val="75000"/>
                    <a:lumOff val="25000"/>
                  </a:schemeClr>
                </a:solidFill>
              </a:rPr>
              <a:t> ở </a:t>
            </a:r>
            <a:r>
              <a:rPr lang="en-US" i="1" dirty="0" err="1">
                <a:solidFill>
                  <a:schemeClr val="accent4">
                    <a:lumMod val="75000"/>
                    <a:lumOff val="25000"/>
                  </a:schemeClr>
                </a:solidFill>
              </a:rPr>
              <a:t>lại</a:t>
            </a:r>
            <a:r>
              <a:rPr lang="en-US" i="1" dirty="0">
                <a:solidFill>
                  <a:schemeClr val="accent4">
                    <a:lumMod val="75000"/>
                    <a:lumOff val="25000"/>
                  </a:schemeClr>
                </a:solidFill>
              </a:rPr>
              <a:t> </a:t>
            </a:r>
            <a:r>
              <a:rPr lang="en-US" i="1" dirty="0" err="1">
                <a:solidFill>
                  <a:schemeClr val="accent4">
                    <a:lumMod val="75000"/>
                    <a:lumOff val="25000"/>
                  </a:schemeClr>
                </a:solidFill>
              </a:rPr>
              <a:t>để</a:t>
            </a:r>
            <a:r>
              <a:rPr lang="en-US" i="1" dirty="0">
                <a:solidFill>
                  <a:schemeClr val="accent4">
                    <a:lumMod val="75000"/>
                    <a:lumOff val="25000"/>
                  </a:schemeClr>
                </a:solidFill>
              </a:rPr>
              <a:t> </a:t>
            </a:r>
            <a:r>
              <a:rPr lang="en-US" i="1" dirty="0" err="1">
                <a:solidFill>
                  <a:schemeClr val="accent4">
                    <a:lumMod val="75000"/>
                    <a:lumOff val="25000"/>
                  </a:schemeClr>
                </a:solidFill>
              </a:rPr>
              <a:t>vệ</a:t>
            </a:r>
            <a:r>
              <a:rPr lang="en-US" i="1" dirty="0">
                <a:solidFill>
                  <a:schemeClr val="accent4">
                    <a:lumMod val="75000"/>
                    <a:lumOff val="25000"/>
                  </a:schemeClr>
                </a:solidFill>
              </a:rPr>
              <a:t> </a:t>
            </a:r>
            <a:r>
              <a:rPr lang="en-US" i="1" dirty="0" err="1">
                <a:solidFill>
                  <a:schemeClr val="accent4">
                    <a:lumMod val="75000"/>
                    <a:lumOff val="25000"/>
                  </a:schemeClr>
                </a:solidFill>
              </a:rPr>
              <a:t>sinh</a:t>
            </a:r>
            <a:r>
              <a:rPr lang="en-US" i="1" dirty="0">
                <a:solidFill>
                  <a:schemeClr val="accent4">
                    <a:lumMod val="75000"/>
                    <a:lumOff val="25000"/>
                  </a:schemeClr>
                </a:solidFill>
              </a:rPr>
              <a:t> </a:t>
            </a:r>
            <a:r>
              <a:rPr lang="en-US" i="1" dirty="0" err="1">
                <a:solidFill>
                  <a:schemeClr val="accent4">
                    <a:lumMod val="75000"/>
                    <a:lumOff val="25000"/>
                  </a:schemeClr>
                </a:solidFill>
              </a:rPr>
              <a:t>phòng</a:t>
            </a:r>
            <a:r>
              <a:rPr lang="en-US" i="1" dirty="0">
                <a:solidFill>
                  <a:schemeClr val="accent4">
                    <a:lumMod val="75000"/>
                    <a:lumOff val="25000"/>
                  </a:schemeClr>
                </a:solidFill>
              </a:rPr>
              <a:t>.</a:t>
            </a:r>
            <a:r>
              <a:rPr lang="en-US" dirty="0">
                <a:solidFill>
                  <a:schemeClr val="accent4">
                    <a:lumMod val="75000"/>
                    <a:lumOff val="25000"/>
                  </a:schemeClr>
                </a:solidFill>
              </a:rPr>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4"/>
          <p:cNvSpPr>
            <a:spLocks noChangeArrowheads="1"/>
          </p:cNvSpPr>
          <p:nvPr/>
        </p:nvSpPr>
        <p:spPr bwMode="auto">
          <a:xfrm>
            <a:off x="381000" y="933450"/>
            <a:ext cx="8231188" cy="4664075"/>
          </a:xfrm>
          <a:prstGeom prst="rect">
            <a:avLst/>
          </a:prstGeom>
          <a:solidFill>
            <a:schemeClr val="bg1"/>
          </a:solidFill>
          <a:ln w="9525">
            <a:noFill/>
            <a:miter lim="800000"/>
            <a:headEnd/>
            <a:tailEnd/>
          </a:ln>
        </p:spPr>
        <p:txBody>
          <a:bodyPr anchor="ctr">
            <a:spAutoFit/>
          </a:bodyPr>
          <a:lstStyle/>
          <a:p>
            <a:pPr algn="ctr"/>
            <a:r>
              <a:rPr lang="vi-VN" sz="2000" b="1" dirty="0">
                <a:solidFill>
                  <a:schemeClr val="accent4">
                    <a:lumMod val="75000"/>
                    <a:lumOff val="25000"/>
                  </a:schemeClr>
                </a:solidFill>
              </a:rPr>
              <a:t>NỘI QUY PH</a:t>
            </a:r>
            <a:r>
              <a:rPr lang="nl-NL" sz="2000" b="1" dirty="0">
                <a:solidFill>
                  <a:schemeClr val="accent4">
                    <a:lumMod val="75000"/>
                    <a:lumOff val="25000"/>
                  </a:schemeClr>
                </a:solidFill>
              </a:rPr>
              <a:t>ÒNG HỌC BỘ MÔN</a:t>
            </a:r>
            <a:endParaRPr lang="en-US" sz="2000" dirty="0">
              <a:solidFill>
                <a:schemeClr val="accent4">
                  <a:lumMod val="75000"/>
                  <a:lumOff val="25000"/>
                </a:schemeClr>
              </a:solidFill>
            </a:endParaRPr>
          </a:p>
          <a:p>
            <a:pPr algn="ctr"/>
            <a:r>
              <a:rPr lang="vi-VN" sz="2000" b="1" dirty="0">
                <a:solidFill>
                  <a:schemeClr val="accent4">
                    <a:lumMod val="75000"/>
                    <a:lumOff val="25000"/>
                  </a:schemeClr>
                </a:solidFill>
              </a:rPr>
              <a:t>MÔN</a:t>
            </a:r>
            <a:r>
              <a:rPr lang="en-US" sz="2000" b="1" dirty="0">
                <a:solidFill>
                  <a:schemeClr val="accent4">
                    <a:lumMod val="75000"/>
                    <a:lumOff val="25000"/>
                  </a:schemeClr>
                </a:solidFill>
              </a:rPr>
              <a:t>: ÂM NHẠC, MỸ THUẬT, …</a:t>
            </a:r>
          </a:p>
          <a:p>
            <a:endParaRPr lang="en-US" sz="2000" dirty="0">
              <a:solidFill>
                <a:schemeClr val="accent4">
                  <a:lumMod val="75000"/>
                  <a:lumOff val="25000"/>
                </a:schemeClr>
              </a:solidFill>
            </a:endParaRPr>
          </a:p>
          <a:p>
            <a:r>
              <a:rPr lang="vi-VN" sz="2000" b="1" dirty="0">
                <a:solidFill>
                  <a:schemeClr val="accent4">
                    <a:lumMod val="75000"/>
                    <a:lumOff val="25000"/>
                  </a:schemeClr>
                </a:solidFill>
              </a:rPr>
              <a:t>I/ NHỮNG QUY ĐỊNH CHUNG:</a:t>
            </a:r>
            <a:endParaRPr lang="en-US" sz="2000" dirty="0">
              <a:solidFill>
                <a:schemeClr val="accent4">
                  <a:lumMod val="75000"/>
                  <a:lumOff val="25000"/>
                </a:schemeClr>
              </a:solidFill>
            </a:endParaRPr>
          </a:p>
          <a:p>
            <a:r>
              <a:rPr lang="vi-VN" sz="2000" i="1" dirty="0">
                <a:solidFill>
                  <a:schemeClr val="accent4">
                    <a:lumMod val="75000"/>
                    <a:lumOff val="25000"/>
                  </a:schemeClr>
                </a:solidFill>
              </a:rPr>
              <a:t>Những người không có nhiệm vụ không được vào phòng học bộ môn.</a:t>
            </a:r>
            <a:endParaRPr lang="en-US" sz="2000" dirty="0">
              <a:solidFill>
                <a:schemeClr val="accent4">
                  <a:lumMod val="75000"/>
                  <a:lumOff val="25000"/>
                </a:schemeClr>
              </a:solidFill>
            </a:endParaRPr>
          </a:p>
          <a:p>
            <a:r>
              <a:rPr lang="vi-VN" sz="2000" i="1" dirty="0">
                <a:solidFill>
                  <a:schemeClr val="accent4">
                    <a:lumMod val="75000"/>
                    <a:lumOff val="25000"/>
                  </a:schemeClr>
                </a:solidFill>
              </a:rPr>
              <a:t>Không đem thức ăn nước uống vào phòng học bộ môn. </a:t>
            </a:r>
            <a:endParaRPr lang="en-US" sz="2000" dirty="0">
              <a:solidFill>
                <a:schemeClr val="accent4">
                  <a:lumMod val="75000"/>
                  <a:lumOff val="25000"/>
                </a:schemeClr>
              </a:solidFill>
            </a:endParaRPr>
          </a:p>
          <a:p>
            <a:r>
              <a:rPr lang="vi-VN" sz="2000" i="1" dirty="0">
                <a:solidFill>
                  <a:schemeClr val="accent4">
                    <a:lumMod val="75000"/>
                    <a:lumOff val="25000"/>
                  </a:schemeClr>
                </a:solidFill>
              </a:rPr>
              <a:t>Không sử dụng trang thiết bị trong phòng học bộ môn khi chưa được hướng dẫn cụ thể.</a:t>
            </a:r>
            <a:endParaRPr lang="en-US" sz="2000" dirty="0">
              <a:solidFill>
                <a:schemeClr val="accent4">
                  <a:lumMod val="75000"/>
                  <a:lumOff val="25000"/>
                </a:schemeClr>
              </a:solidFill>
            </a:endParaRPr>
          </a:p>
          <a:p>
            <a:r>
              <a:rPr lang="vi-VN" sz="2000" i="1" dirty="0">
                <a:solidFill>
                  <a:schemeClr val="accent4">
                    <a:lumMod val="75000"/>
                    <a:lumOff val="25000"/>
                  </a:schemeClr>
                </a:solidFill>
              </a:rPr>
              <a:t>Khi rời phòng học bộ môn phải tắt các thiết bị điện, khóa cửa cẩn thận. </a:t>
            </a:r>
            <a:endParaRPr lang="en-US" sz="2000" dirty="0">
              <a:solidFill>
                <a:schemeClr val="accent4">
                  <a:lumMod val="75000"/>
                  <a:lumOff val="25000"/>
                </a:schemeClr>
              </a:solidFill>
            </a:endParaRPr>
          </a:p>
          <a:p>
            <a:r>
              <a:rPr lang="vi-VN" sz="2000" b="1" dirty="0">
                <a:solidFill>
                  <a:schemeClr val="accent4">
                    <a:lumMod val="75000"/>
                    <a:lumOff val="25000"/>
                  </a:schemeClr>
                </a:solidFill>
              </a:rPr>
              <a:t>II/</a:t>
            </a:r>
            <a:r>
              <a:rPr lang="vi-VN" sz="2000" dirty="0">
                <a:solidFill>
                  <a:schemeClr val="accent4">
                    <a:lumMod val="75000"/>
                    <a:lumOff val="25000"/>
                  </a:schemeClr>
                </a:solidFill>
              </a:rPr>
              <a:t> </a:t>
            </a:r>
            <a:r>
              <a:rPr lang="vi-VN" sz="2000" b="1" dirty="0">
                <a:solidFill>
                  <a:schemeClr val="accent4">
                    <a:lumMod val="75000"/>
                    <a:lumOff val="25000"/>
                  </a:schemeClr>
                </a:solidFill>
              </a:rPr>
              <a:t>ĐỐI VỚI GIÁO VIÊN:</a:t>
            </a:r>
            <a:endParaRPr lang="en-US" sz="2000" dirty="0">
              <a:solidFill>
                <a:schemeClr val="accent4">
                  <a:lumMod val="75000"/>
                  <a:lumOff val="25000"/>
                </a:schemeClr>
              </a:solidFill>
            </a:endParaRPr>
          </a:p>
          <a:p>
            <a:r>
              <a:rPr lang="vi-VN" sz="2000" i="1" dirty="0">
                <a:solidFill>
                  <a:schemeClr val="accent4">
                    <a:lumMod val="75000"/>
                    <a:lumOff val="25000"/>
                  </a:schemeClr>
                </a:solidFill>
              </a:rPr>
              <a:t>Giáo viên sử dụng phòng phải báo trước cho Cán bộ phụ trách trước 04 ngày để tiện việc sắp xếp. </a:t>
            </a:r>
            <a:endParaRPr lang="en-US" sz="2000" dirty="0">
              <a:solidFill>
                <a:schemeClr val="accent4">
                  <a:lumMod val="75000"/>
                  <a:lumOff val="25000"/>
                </a:schemeClr>
              </a:solidFill>
            </a:endParaRPr>
          </a:p>
          <a:p>
            <a:r>
              <a:rPr lang="vi-VN" sz="2000" i="1" dirty="0">
                <a:solidFill>
                  <a:schemeClr val="accent4">
                    <a:lumMod val="75000"/>
                    <a:lumOff val="25000"/>
                  </a:schemeClr>
                </a:solidFill>
              </a:rPr>
              <a:t>Sau khi kết thúc tiết dạy, phải cập nhật các thông tin vào sổ “Nhật kí hoạt động” của phòng.</a:t>
            </a:r>
            <a:endParaRPr lang="en-US" sz="2000" dirty="0">
              <a:solidFill>
                <a:schemeClr val="accent4">
                  <a:lumMod val="75000"/>
                  <a:lumOff val="25000"/>
                </a:schemeClr>
              </a:solidFill>
            </a:endParaRPr>
          </a:p>
          <a:p>
            <a:r>
              <a:rPr lang="vi-VN" sz="2000" i="1" dirty="0">
                <a:solidFill>
                  <a:schemeClr val="accent4">
                    <a:lumMod val="75000"/>
                    <a:lumOff val="25000"/>
                  </a:schemeClr>
                </a:solidFill>
              </a:rPr>
              <a:t>Ghi và kiểm tra các đồ dùng trước khi cho học sinh thực hành.</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4"/>
          <p:cNvSpPr>
            <a:spLocks noChangeArrowheads="1"/>
          </p:cNvSpPr>
          <p:nvPr/>
        </p:nvSpPr>
        <p:spPr bwMode="auto">
          <a:xfrm>
            <a:off x="304800" y="1069975"/>
            <a:ext cx="8534400" cy="4968875"/>
          </a:xfrm>
          <a:prstGeom prst="rect">
            <a:avLst/>
          </a:prstGeom>
          <a:solidFill>
            <a:schemeClr val="bg1"/>
          </a:solidFill>
          <a:ln w="9525">
            <a:noFill/>
            <a:miter lim="800000"/>
            <a:headEnd/>
            <a:tailEnd/>
          </a:ln>
        </p:spPr>
        <p:txBody>
          <a:bodyPr anchor="ctr">
            <a:spAutoFit/>
          </a:bodyPr>
          <a:lstStyle/>
          <a:p>
            <a:pPr algn="just"/>
            <a:r>
              <a:rPr lang="vi-VN" sz="2000" b="1" dirty="0">
                <a:solidFill>
                  <a:schemeClr val="accent4">
                    <a:lumMod val="75000"/>
                    <a:lumOff val="25000"/>
                  </a:schemeClr>
                </a:solidFill>
              </a:rPr>
              <a:t>III/</a:t>
            </a:r>
            <a:r>
              <a:rPr lang="vi-VN" sz="2000" dirty="0">
                <a:solidFill>
                  <a:schemeClr val="accent4">
                    <a:lumMod val="75000"/>
                    <a:lumOff val="25000"/>
                  </a:schemeClr>
                </a:solidFill>
              </a:rPr>
              <a:t> </a:t>
            </a:r>
            <a:r>
              <a:rPr lang="vi-VN" sz="2000" b="1" dirty="0">
                <a:solidFill>
                  <a:schemeClr val="accent4">
                    <a:lumMod val="75000"/>
                    <a:lumOff val="25000"/>
                  </a:schemeClr>
                </a:solidFill>
              </a:rPr>
              <a:t>ĐỐI VỚI HỌC SINH:</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Học sinh phải được sự cho phép của giáo viên </a:t>
            </a:r>
            <a:r>
              <a:rPr lang="en-US" sz="2000" i="1" dirty="0" err="1">
                <a:solidFill>
                  <a:schemeClr val="accent4">
                    <a:lumMod val="75000"/>
                    <a:lumOff val="25000"/>
                  </a:schemeClr>
                </a:solidFill>
              </a:rPr>
              <a:t>dạy</a:t>
            </a:r>
            <a:r>
              <a:rPr lang="vi-VN" sz="2000" i="1" dirty="0">
                <a:solidFill>
                  <a:schemeClr val="accent4">
                    <a:lumMod val="75000"/>
                    <a:lumOff val="25000"/>
                  </a:schemeClr>
                </a:solidFill>
              </a:rPr>
              <a:t> mới được vào phòng </a:t>
            </a:r>
            <a:r>
              <a:rPr lang="en-US" sz="2000" i="1" dirty="0" err="1">
                <a:solidFill>
                  <a:schemeClr val="accent4">
                    <a:lumMod val="75000"/>
                    <a:lumOff val="25000"/>
                  </a:schemeClr>
                </a:solidFill>
              </a:rPr>
              <a:t>học</a:t>
            </a:r>
            <a:r>
              <a:rPr lang="vi-VN" sz="2000" i="1" dirty="0">
                <a:solidFill>
                  <a:schemeClr val="accent4">
                    <a:lumMod val="75000"/>
                    <a:lumOff val="25000"/>
                  </a:schemeClr>
                </a:solidFill>
              </a:rPr>
              <a:t>; vào theo hàng lối, thứ tự ngay ngắn.</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Học sinh không mang các vật sắc nhọn vào phòng </a:t>
            </a:r>
            <a:r>
              <a:rPr lang="en-US" sz="2000" i="1" dirty="0" err="1">
                <a:solidFill>
                  <a:schemeClr val="accent4">
                    <a:lumMod val="75000"/>
                    <a:lumOff val="25000"/>
                  </a:schemeClr>
                </a:solidFill>
              </a:rPr>
              <a:t>học</a:t>
            </a:r>
            <a:r>
              <a:rPr lang="en-US" sz="2000" i="1" dirty="0">
                <a:solidFill>
                  <a:schemeClr val="accent4">
                    <a:lumMod val="75000"/>
                    <a:lumOff val="25000"/>
                  </a:schemeClr>
                </a:solidFill>
              </a:rPr>
              <a:t> </a:t>
            </a:r>
            <a:r>
              <a:rPr lang="vi-VN" sz="2000" i="1" dirty="0">
                <a:solidFill>
                  <a:schemeClr val="accent4">
                    <a:lumMod val="75000"/>
                    <a:lumOff val="25000"/>
                  </a:schemeClr>
                </a:solidFill>
              </a:rPr>
              <a:t>tránh làm hỏng hóc các vật dụng dạy và học.</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Học sinh chỉ được sử dụng các thiết bị học tập của phòng âm nhạc khi có sự đồng ý của giáo viên </a:t>
            </a:r>
            <a:r>
              <a:rPr lang="en-US" sz="2000" i="1" dirty="0" err="1">
                <a:solidFill>
                  <a:schemeClr val="accent4">
                    <a:lumMod val="75000"/>
                    <a:lumOff val="25000"/>
                  </a:schemeClr>
                </a:solidFill>
              </a:rPr>
              <a:t>dạy</a:t>
            </a:r>
            <a:r>
              <a:rPr lang="vi-VN" sz="2000" i="1" dirty="0">
                <a:solidFill>
                  <a:schemeClr val="accent4">
                    <a:lumMod val="75000"/>
                    <a:lumOff val="25000"/>
                  </a:schemeClr>
                </a:solidFill>
              </a:rPr>
              <a:t>. Nếu học sinh làm hỏng bất cứ bộ phận nào của phòng </a:t>
            </a:r>
            <a:r>
              <a:rPr lang="en-US" sz="2000" i="1" dirty="0" err="1">
                <a:solidFill>
                  <a:schemeClr val="accent4">
                    <a:lumMod val="75000"/>
                    <a:lumOff val="25000"/>
                  </a:schemeClr>
                </a:solidFill>
              </a:rPr>
              <a:t>học</a:t>
            </a:r>
            <a:r>
              <a:rPr lang="vi-VN" sz="2000" i="1" dirty="0">
                <a:solidFill>
                  <a:schemeClr val="accent4">
                    <a:lumMod val="75000"/>
                    <a:lumOff val="25000"/>
                  </a:schemeClr>
                </a:solidFill>
              </a:rPr>
              <a:t>, học sinh đó phải chịu trách nhiệm.</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Học sinh học xong phải cất gọn đồ dùng học tập môn vào đúng nơi quy định.</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Hết giờ học học sinh phải điều chỉnh lại đàn, bàn ghế ngay ngắn.</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Khi có hỏng hóc vật dụng, đồ dùng dạy và học trong phòng học sinh có trách nhiệm báo ngay cho giáo viên hoặc người phụ trách phòng để báo cáo BGH nhà trường.</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Học sinh nào vi phạm các điều quy định trên đây, làm hư hỏng các thiết bị phải bồi thường theo giá trị của thiết bị, và chịu sự kỉ luật của nhà trường.</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4"/>
          <p:cNvSpPr>
            <a:spLocks noChangeArrowheads="1"/>
          </p:cNvSpPr>
          <p:nvPr/>
        </p:nvSpPr>
        <p:spPr bwMode="auto">
          <a:xfrm>
            <a:off x="304800" y="152400"/>
            <a:ext cx="8839200" cy="6492875"/>
          </a:xfrm>
          <a:prstGeom prst="rect">
            <a:avLst/>
          </a:prstGeom>
          <a:solidFill>
            <a:schemeClr val="bg1"/>
          </a:solidFill>
          <a:ln w="9525">
            <a:noFill/>
            <a:miter lim="800000"/>
            <a:headEnd/>
            <a:tailEnd/>
          </a:ln>
        </p:spPr>
        <p:txBody>
          <a:bodyPr anchor="ctr">
            <a:spAutoFit/>
          </a:bodyPr>
          <a:lstStyle/>
          <a:p>
            <a:pPr algn="ctr"/>
            <a:r>
              <a:rPr lang="vi-VN" sz="2000" b="1" dirty="0">
                <a:solidFill>
                  <a:schemeClr val="accent4">
                    <a:lumMod val="75000"/>
                    <a:lumOff val="25000"/>
                  </a:schemeClr>
                </a:solidFill>
              </a:rPr>
              <a:t>NỘI QUY PH</a:t>
            </a:r>
            <a:r>
              <a:rPr lang="nl-NL" sz="2000" b="1" dirty="0">
                <a:solidFill>
                  <a:schemeClr val="accent4">
                    <a:lumMod val="75000"/>
                    <a:lumOff val="25000"/>
                  </a:schemeClr>
                </a:solidFill>
              </a:rPr>
              <a:t>ÒNG HỌC THÔNG THƯỜNG</a:t>
            </a:r>
            <a:endParaRPr lang="en-US" sz="2000" dirty="0">
              <a:solidFill>
                <a:schemeClr val="accent4">
                  <a:lumMod val="75000"/>
                  <a:lumOff val="25000"/>
                </a:schemeClr>
              </a:solidFill>
            </a:endParaRPr>
          </a:p>
          <a:p>
            <a:pPr algn="ctr"/>
            <a:r>
              <a:rPr lang="en-US" sz="2000" b="1" dirty="0">
                <a:solidFill>
                  <a:schemeClr val="accent4">
                    <a:lumMod val="75000"/>
                    <a:lumOff val="25000"/>
                  </a:schemeClr>
                </a:solidFill>
              </a:rPr>
              <a:t> </a:t>
            </a:r>
            <a:endParaRPr lang="en-US" sz="2000" dirty="0">
              <a:solidFill>
                <a:schemeClr val="accent4">
                  <a:lumMod val="75000"/>
                  <a:lumOff val="25000"/>
                </a:schemeClr>
              </a:solidFill>
            </a:endParaRPr>
          </a:p>
          <a:p>
            <a:r>
              <a:rPr lang="vi-VN" sz="2000" b="1" dirty="0">
                <a:solidFill>
                  <a:schemeClr val="accent4">
                    <a:lumMod val="75000"/>
                    <a:lumOff val="25000"/>
                  </a:schemeClr>
                </a:solidFill>
              </a:rPr>
              <a:t>I/ NHỮNG QUY ĐỊNH CHUNG:</a:t>
            </a:r>
            <a:endParaRPr lang="en-US" sz="2000" b="1" dirty="0">
              <a:solidFill>
                <a:schemeClr val="accent4">
                  <a:lumMod val="75000"/>
                  <a:lumOff val="25000"/>
                </a:schemeClr>
              </a:solidFill>
            </a:endParaRPr>
          </a:p>
          <a:p>
            <a:pPr algn="just"/>
            <a:r>
              <a:rPr lang="vi-VN" sz="2000" i="1" dirty="0">
                <a:solidFill>
                  <a:schemeClr val="accent4">
                    <a:lumMod val="75000"/>
                    <a:lumOff val="25000"/>
                  </a:schemeClr>
                </a:solidFill>
              </a:rPr>
              <a:t>Không đem thức ăn nước uống vào phòng học. </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Không sử dụng trang thiết bị trong phòng học khi chưa được hướng dẫn cụ thể.</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Khi rời phòng học phải tắt các thiết bị điện, khóa cửa cẩn thận. </a:t>
            </a:r>
            <a:endParaRPr lang="en-US" sz="2000" dirty="0">
              <a:solidFill>
                <a:schemeClr val="accent4">
                  <a:lumMod val="75000"/>
                  <a:lumOff val="25000"/>
                </a:schemeClr>
              </a:solidFill>
            </a:endParaRPr>
          </a:p>
          <a:p>
            <a:pPr algn="just"/>
            <a:r>
              <a:rPr lang="vi-VN" sz="2000" b="1" dirty="0">
                <a:solidFill>
                  <a:schemeClr val="accent4">
                    <a:lumMod val="75000"/>
                    <a:lumOff val="25000"/>
                  </a:schemeClr>
                </a:solidFill>
              </a:rPr>
              <a:t>II/</a:t>
            </a:r>
            <a:r>
              <a:rPr lang="vi-VN" sz="2000" dirty="0">
                <a:solidFill>
                  <a:schemeClr val="accent4">
                    <a:lumMod val="75000"/>
                    <a:lumOff val="25000"/>
                  </a:schemeClr>
                </a:solidFill>
              </a:rPr>
              <a:t> </a:t>
            </a:r>
            <a:r>
              <a:rPr lang="vi-VN" sz="2000" b="1" dirty="0">
                <a:solidFill>
                  <a:schemeClr val="accent4">
                    <a:lumMod val="75000"/>
                    <a:lumOff val="25000"/>
                  </a:schemeClr>
                </a:solidFill>
              </a:rPr>
              <a:t>ĐỐI VỚI GIÁO VIÊN:</a:t>
            </a:r>
            <a:endParaRPr lang="en-US" sz="2000" dirty="0">
              <a:solidFill>
                <a:schemeClr val="accent4">
                  <a:lumMod val="75000"/>
                  <a:lumOff val="25000"/>
                </a:schemeClr>
              </a:solidFill>
            </a:endParaRPr>
          </a:p>
          <a:p>
            <a:pPr algn="just"/>
            <a:r>
              <a:rPr lang="en-US" sz="2000" i="1" dirty="0" err="1">
                <a:solidFill>
                  <a:schemeClr val="accent4">
                    <a:lumMod val="75000"/>
                    <a:lumOff val="25000"/>
                  </a:schemeClr>
                </a:solidFill>
              </a:rPr>
              <a:t>Sử</a:t>
            </a:r>
            <a:r>
              <a:rPr lang="en-US" sz="2000" i="1" dirty="0">
                <a:solidFill>
                  <a:schemeClr val="accent4">
                    <a:lumMod val="75000"/>
                    <a:lumOff val="25000"/>
                  </a:schemeClr>
                </a:solidFill>
              </a:rPr>
              <a:t> </a:t>
            </a:r>
            <a:r>
              <a:rPr lang="en-US" sz="2000" i="1" dirty="0" err="1">
                <a:solidFill>
                  <a:schemeClr val="accent4">
                    <a:lumMod val="75000"/>
                    <a:lumOff val="25000"/>
                  </a:schemeClr>
                </a:solidFill>
              </a:rPr>
              <a:t>dụng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các</a:t>
            </a:r>
            <a:r>
              <a:rPr lang="en-US" sz="2000" i="1" dirty="0">
                <a:solidFill>
                  <a:schemeClr val="accent4">
                    <a:lumMod val="75000"/>
                    <a:lumOff val="25000"/>
                  </a:schemeClr>
                </a:solidFill>
              </a:rPr>
              <a:t> </a:t>
            </a:r>
            <a:r>
              <a:rPr lang="en-US" sz="2000" i="1" dirty="0" err="1">
                <a:solidFill>
                  <a:schemeClr val="accent4">
                    <a:lumMod val="75000"/>
                    <a:lumOff val="25000"/>
                  </a:schemeClr>
                </a:solidFill>
              </a:rPr>
              <a:t>thiết</a:t>
            </a:r>
            <a:r>
              <a:rPr lang="en-US" sz="2000" i="1" dirty="0">
                <a:solidFill>
                  <a:schemeClr val="accent4">
                    <a:lumMod val="75000"/>
                    <a:lumOff val="25000"/>
                  </a:schemeClr>
                </a:solidFill>
              </a:rPr>
              <a:t> </a:t>
            </a:r>
            <a:r>
              <a:rPr lang="en-US" sz="2000" i="1" dirty="0" err="1">
                <a:solidFill>
                  <a:schemeClr val="accent4">
                    <a:lumMod val="75000"/>
                    <a:lumOff val="25000"/>
                  </a:schemeClr>
                </a:solidFill>
              </a:rPr>
              <a:t>bị</a:t>
            </a:r>
            <a:r>
              <a:rPr lang="en-US" sz="2000" i="1" dirty="0">
                <a:solidFill>
                  <a:schemeClr val="accent4">
                    <a:lumMod val="75000"/>
                    <a:lumOff val="25000"/>
                  </a:schemeClr>
                </a:solidFill>
              </a:rPr>
              <a:t> </a:t>
            </a:r>
            <a:r>
              <a:rPr lang="en-US" sz="2000" i="1" dirty="0" err="1">
                <a:solidFill>
                  <a:schemeClr val="accent4">
                    <a:lumMod val="75000"/>
                    <a:lumOff val="25000"/>
                  </a:schemeClr>
                </a:solidFill>
              </a:rPr>
              <a:t>trong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phòng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học</a:t>
            </a:r>
            <a:r>
              <a:rPr lang="en-US" sz="2000" i="1" dirty="0">
                <a:solidFill>
                  <a:schemeClr val="accent4">
                    <a:lumMod val="75000"/>
                    <a:lumOff val="25000"/>
                  </a:schemeClr>
                </a:solidFill>
              </a:rPr>
              <a:t> </a:t>
            </a:r>
            <a:r>
              <a:rPr lang="en-US" sz="2000" i="1" dirty="0" err="1">
                <a:solidFill>
                  <a:schemeClr val="accent4">
                    <a:lumMod val="75000"/>
                    <a:lumOff val="25000"/>
                  </a:schemeClr>
                </a:solidFill>
              </a:rPr>
              <a:t>theo</a:t>
            </a:r>
            <a:r>
              <a:rPr lang="en-US" sz="2000" i="1" dirty="0">
                <a:solidFill>
                  <a:schemeClr val="accent4">
                    <a:lumMod val="75000"/>
                    <a:lumOff val="25000"/>
                  </a:schemeClr>
                </a:solidFill>
              </a:rPr>
              <a:t> </a:t>
            </a:r>
            <a:r>
              <a:rPr lang="en-US" sz="2000" i="1" dirty="0" err="1">
                <a:solidFill>
                  <a:schemeClr val="accent4">
                    <a:lumMod val="75000"/>
                    <a:lumOff val="25000"/>
                  </a:schemeClr>
                </a:solidFill>
              </a:rPr>
              <a:t>đúng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quy</a:t>
            </a:r>
            <a:r>
              <a:rPr lang="en-US" sz="2000" i="1" dirty="0">
                <a:solidFill>
                  <a:schemeClr val="accent4">
                    <a:lumMod val="75000"/>
                    <a:lumOff val="25000"/>
                  </a:schemeClr>
                </a:solidFill>
              </a:rPr>
              <a:t> </a:t>
            </a:r>
            <a:r>
              <a:rPr lang="en-US" sz="2000" i="1" dirty="0" err="1">
                <a:solidFill>
                  <a:schemeClr val="accent4">
                    <a:lumMod val="75000"/>
                    <a:lumOff val="25000"/>
                  </a:schemeClr>
                </a:solidFill>
              </a:rPr>
              <a:t>trình</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Ghi và kiểm tra các đồ dùng trước khi </a:t>
            </a:r>
            <a:r>
              <a:rPr lang="en-US" sz="2000" i="1" dirty="0" err="1">
                <a:solidFill>
                  <a:schemeClr val="accent4">
                    <a:lumMod val="75000"/>
                    <a:lumOff val="25000"/>
                  </a:schemeClr>
                </a:solidFill>
              </a:rPr>
              <a:t>cho</a:t>
            </a:r>
            <a:r>
              <a:rPr lang="en-US" sz="2000" i="1" dirty="0">
                <a:solidFill>
                  <a:schemeClr val="accent4">
                    <a:lumMod val="75000"/>
                    <a:lumOff val="25000"/>
                  </a:schemeClr>
                </a:solidFill>
              </a:rPr>
              <a:t> </a:t>
            </a:r>
            <a:r>
              <a:rPr lang="en-US" sz="2000" i="1" dirty="0" err="1">
                <a:solidFill>
                  <a:schemeClr val="accent4">
                    <a:lumMod val="75000"/>
                    <a:lumOff val="25000"/>
                  </a:schemeClr>
                </a:solidFill>
              </a:rPr>
              <a:t>giáo</a:t>
            </a:r>
            <a:r>
              <a:rPr lang="en-US" sz="2000" i="1" dirty="0">
                <a:solidFill>
                  <a:schemeClr val="accent4">
                    <a:lumMod val="75000"/>
                    <a:lumOff val="25000"/>
                  </a:schemeClr>
                </a:solidFill>
              </a:rPr>
              <a:t> </a:t>
            </a:r>
            <a:r>
              <a:rPr lang="en-US" sz="2000" i="1" dirty="0" err="1">
                <a:solidFill>
                  <a:schemeClr val="accent4">
                    <a:lumMod val="75000"/>
                    <a:lumOff val="25000"/>
                  </a:schemeClr>
                </a:solidFill>
              </a:rPr>
              <a:t>viên</a:t>
            </a:r>
            <a:r>
              <a:rPr lang="en-US" sz="2000" i="1" dirty="0">
                <a:solidFill>
                  <a:schemeClr val="accent4">
                    <a:lumMod val="75000"/>
                    <a:lumOff val="25000"/>
                  </a:schemeClr>
                </a:solidFill>
              </a:rPr>
              <a:t> </a:t>
            </a:r>
            <a:r>
              <a:rPr lang="en-US" sz="2000" i="1" dirty="0" err="1">
                <a:solidFill>
                  <a:schemeClr val="accent4">
                    <a:lumMod val="75000"/>
                    <a:lumOff val="25000"/>
                  </a:schemeClr>
                </a:solidFill>
              </a:rPr>
              <a:t>khác</a:t>
            </a:r>
            <a:r>
              <a:rPr lang="en-US" sz="2000" i="1" dirty="0">
                <a:solidFill>
                  <a:schemeClr val="accent4">
                    <a:lumMod val="75000"/>
                    <a:lumOff val="25000"/>
                  </a:schemeClr>
                </a:solidFill>
              </a:rPr>
              <a:t> </a:t>
            </a:r>
            <a:r>
              <a:rPr lang="en-US" sz="2000" i="1" dirty="0" err="1">
                <a:solidFill>
                  <a:schemeClr val="accent4">
                    <a:lumMod val="75000"/>
                    <a:lumOff val="25000"/>
                  </a:schemeClr>
                </a:solidFill>
              </a:rPr>
              <a:t>mượn</a:t>
            </a:r>
            <a:r>
              <a:rPr lang="en-US" sz="2000" i="1" dirty="0">
                <a:solidFill>
                  <a:schemeClr val="accent4">
                    <a:lumMod val="75000"/>
                    <a:lumOff val="25000"/>
                  </a:schemeClr>
                </a:solidFill>
              </a:rPr>
              <a:t> </a:t>
            </a:r>
            <a:r>
              <a:rPr lang="en-US" sz="2000" i="1" dirty="0" err="1">
                <a:solidFill>
                  <a:schemeClr val="accent4">
                    <a:lumMod val="75000"/>
                    <a:lumOff val="25000"/>
                  </a:schemeClr>
                </a:solidFill>
              </a:rPr>
              <a:t>lớp</a:t>
            </a:r>
            <a:endParaRPr lang="en-US" sz="2000" dirty="0">
              <a:solidFill>
                <a:schemeClr val="accent4">
                  <a:lumMod val="75000"/>
                  <a:lumOff val="25000"/>
                </a:schemeClr>
              </a:solidFill>
            </a:endParaRPr>
          </a:p>
          <a:p>
            <a:pPr algn="just"/>
            <a:r>
              <a:rPr lang="en-US" sz="2000" i="1" dirty="0" err="1">
                <a:solidFill>
                  <a:schemeClr val="accent4">
                    <a:lumMod val="75000"/>
                    <a:lumOff val="25000"/>
                  </a:schemeClr>
                </a:solidFill>
              </a:rPr>
              <a:t>Giáo</a:t>
            </a:r>
            <a:r>
              <a:rPr lang="en-US" sz="2000" i="1" dirty="0">
                <a:solidFill>
                  <a:schemeClr val="accent4">
                    <a:lumMod val="75000"/>
                    <a:lumOff val="25000"/>
                  </a:schemeClr>
                </a:solidFill>
              </a:rPr>
              <a:t> </a:t>
            </a:r>
            <a:r>
              <a:rPr lang="en-US" sz="2000" i="1" dirty="0" err="1">
                <a:solidFill>
                  <a:schemeClr val="accent4">
                    <a:lumMod val="75000"/>
                    <a:lumOff val="25000"/>
                  </a:schemeClr>
                </a:solidFill>
              </a:rPr>
              <a:t>viên</a:t>
            </a:r>
            <a:r>
              <a:rPr lang="en-US" sz="2000" i="1" dirty="0">
                <a:solidFill>
                  <a:schemeClr val="accent4">
                    <a:lumMod val="75000"/>
                    <a:lumOff val="25000"/>
                  </a:schemeClr>
                </a:solidFill>
              </a:rPr>
              <a:t> </a:t>
            </a:r>
            <a:r>
              <a:rPr lang="en-US" sz="2000" i="1" dirty="0" err="1">
                <a:solidFill>
                  <a:schemeClr val="accent4">
                    <a:lumMod val="75000"/>
                    <a:lumOff val="25000"/>
                  </a:schemeClr>
                </a:solidFill>
              </a:rPr>
              <a:t>chủ</a:t>
            </a:r>
            <a:r>
              <a:rPr lang="en-US" sz="2000" i="1" dirty="0">
                <a:solidFill>
                  <a:schemeClr val="accent4">
                    <a:lumMod val="75000"/>
                    <a:lumOff val="25000"/>
                  </a:schemeClr>
                </a:solidFill>
              </a:rPr>
              <a:t> </a:t>
            </a:r>
            <a:r>
              <a:rPr lang="en-US" sz="2000" i="1" dirty="0" err="1">
                <a:solidFill>
                  <a:schemeClr val="accent4">
                    <a:lumMod val="75000"/>
                    <a:lumOff val="25000"/>
                  </a:schemeClr>
                </a:solidFill>
              </a:rPr>
              <a:t>nhiệm</a:t>
            </a:r>
            <a:r>
              <a:rPr lang="en-US" sz="2000" i="1" dirty="0">
                <a:solidFill>
                  <a:schemeClr val="accent4">
                    <a:lumMod val="75000"/>
                    <a:lumOff val="25000"/>
                  </a:schemeClr>
                </a:solidFill>
              </a:rPr>
              <a:t> </a:t>
            </a:r>
            <a:r>
              <a:rPr lang="en-US" sz="2000" i="1" dirty="0" err="1">
                <a:solidFill>
                  <a:schemeClr val="accent4">
                    <a:lumMod val="75000"/>
                    <a:lumOff val="25000"/>
                  </a:schemeClr>
                </a:solidFill>
              </a:rPr>
              <a:t>chịu</a:t>
            </a:r>
            <a:r>
              <a:rPr lang="en-US" sz="2000" i="1" dirty="0">
                <a:solidFill>
                  <a:schemeClr val="accent4">
                    <a:lumMod val="75000"/>
                    <a:lumOff val="25000"/>
                  </a:schemeClr>
                </a:solidFill>
              </a:rPr>
              <a:t> </a:t>
            </a:r>
            <a:r>
              <a:rPr lang="en-US" sz="2000" i="1" dirty="0" err="1">
                <a:solidFill>
                  <a:schemeClr val="accent4">
                    <a:lumMod val="75000"/>
                    <a:lumOff val="25000"/>
                  </a:schemeClr>
                </a:solidFill>
              </a:rPr>
              <a:t>trách</a:t>
            </a:r>
            <a:r>
              <a:rPr lang="en-US" sz="2000" i="1" dirty="0">
                <a:solidFill>
                  <a:schemeClr val="accent4">
                    <a:lumMod val="75000"/>
                    <a:lumOff val="25000"/>
                  </a:schemeClr>
                </a:solidFill>
              </a:rPr>
              <a:t> </a:t>
            </a:r>
            <a:r>
              <a:rPr lang="en-US" sz="2000" i="1" dirty="0" err="1">
                <a:solidFill>
                  <a:schemeClr val="accent4">
                    <a:lumMod val="75000"/>
                    <a:lumOff val="25000"/>
                  </a:schemeClr>
                </a:solidFill>
              </a:rPr>
              <a:t>nhiệm</a:t>
            </a:r>
            <a:r>
              <a:rPr lang="en-US" sz="2000" i="1" dirty="0">
                <a:solidFill>
                  <a:schemeClr val="accent4">
                    <a:lumMod val="75000"/>
                    <a:lumOff val="25000"/>
                  </a:schemeClr>
                </a:solidFill>
              </a:rPr>
              <a:t> </a:t>
            </a:r>
            <a:r>
              <a:rPr lang="en-US" sz="2000" i="1" dirty="0" err="1">
                <a:solidFill>
                  <a:schemeClr val="accent4">
                    <a:lumMod val="75000"/>
                    <a:lumOff val="25000"/>
                  </a:schemeClr>
                </a:solidFill>
              </a:rPr>
              <a:t>về</a:t>
            </a:r>
            <a:r>
              <a:rPr lang="en-US" sz="2000" i="1" dirty="0">
                <a:solidFill>
                  <a:schemeClr val="accent4">
                    <a:lumMod val="75000"/>
                    <a:lumOff val="25000"/>
                  </a:schemeClr>
                </a:solidFill>
              </a:rPr>
              <a:t> </a:t>
            </a:r>
            <a:r>
              <a:rPr lang="en-US" sz="2000" i="1" dirty="0" err="1">
                <a:solidFill>
                  <a:schemeClr val="accent4">
                    <a:lumMod val="75000"/>
                    <a:lumOff val="25000"/>
                  </a:schemeClr>
                </a:solidFill>
              </a:rPr>
              <a:t>tất</a:t>
            </a:r>
            <a:r>
              <a:rPr lang="en-US" sz="2000" i="1" dirty="0">
                <a:solidFill>
                  <a:schemeClr val="accent4">
                    <a:lumMod val="75000"/>
                    <a:lumOff val="25000"/>
                  </a:schemeClr>
                </a:solidFill>
              </a:rPr>
              <a:t> </a:t>
            </a:r>
            <a:r>
              <a:rPr lang="en-US" sz="2000" i="1" dirty="0" err="1">
                <a:solidFill>
                  <a:schemeClr val="accent4">
                    <a:lumMod val="75000"/>
                    <a:lumOff val="25000"/>
                  </a:schemeClr>
                </a:solidFill>
              </a:rPr>
              <a:t>cả</a:t>
            </a:r>
            <a:r>
              <a:rPr lang="en-US" sz="2000" i="1" dirty="0">
                <a:solidFill>
                  <a:schemeClr val="accent4">
                    <a:lumMod val="75000"/>
                    <a:lumOff val="25000"/>
                  </a:schemeClr>
                </a:solidFill>
              </a:rPr>
              <a:t> </a:t>
            </a:r>
            <a:r>
              <a:rPr lang="en-US" sz="2000" i="1" dirty="0" err="1">
                <a:solidFill>
                  <a:schemeClr val="accent4">
                    <a:lumMod val="75000"/>
                    <a:lumOff val="25000"/>
                  </a:schemeClr>
                </a:solidFill>
              </a:rPr>
              <a:t>các</a:t>
            </a:r>
            <a:r>
              <a:rPr lang="en-US" sz="2000" i="1" dirty="0">
                <a:solidFill>
                  <a:schemeClr val="accent4">
                    <a:lumMod val="75000"/>
                    <a:lumOff val="25000"/>
                  </a:schemeClr>
                </a:solidFill>
              </a:rPr>
              <a:t> </a:t>
            </a:r>
            <a:r>
              <a:rPr lang="en-US" sz="2000" i="1" dirty="0" err="1">
                <a:solidFill>
                  <a:schemeClr val="accent4">
                    <a:lumMod val="75000"/>
                    <a:lumOff val="25000"/>
                  </a:schemeClr>
                </a:solidFill>
              </a:rPr>
              <a:t>thiết</a:t>
            </a:r>
            <a:r>
              <a:rPr lang="en-US" sz="2000" i="1" dirty="0">
                <a:solidFill>
                  <a:schemeClr val="accent4">
                    <a:lumMod val="75000"/>
                    <a:lumOff val="25000"/>
                  </a:schemeClr>
                </a:solidFill>
              </a:rPr>
              <a:t> </a:t>
            </a:r>
            <a:r>
              <a:rPr lang="en-US" sz="2000" i="1" dirty="0" err="1">
                <a:solidFill>
                  <a:schemeClr val="accent4">
                    <a:lumMod val="75000"/>
                    <a:lumOff val="25000"/>
                  </a:schemeClr>
                </a:solidFill>
              </a:rPr>
              <a:t>bị</a:t>
            </a:r>
            <a:r>
              <a:rPr lang="en-US" sz="2000" i="1" dirty="0">
                <a:solidFill>
                  <a:schemeClr val="accent4">
                    <a:lumMod val="75000"/>
                    <a:lumOff val="25000"/>
                  </a:schemeClr>
                </a:solidFill>
              </a:rPr>
              <a:t> </a:t>
            </a:r>
            <a:r>
              <a:rPr lang="en-US" sz="2000" i="1" dirty="0" err="1">
                <a:solidFill>
                  <a:schemeClr val="accent4">
                    <a:lumMod val="75000"/>
                    <a:lumOff val="25000"/>
                  </a:schemeClr>
                </a:solidFill>
              </a:rPr>
              <a:t>trong</a:t>
            </a:r>
            <a:r>
              <a:rPr lang="en-US" sz="2000" i="1" dirty="0">
                <a:solidFill>
                  <a:schemeClr val="accent4">
                    <a:lumMod val="75000"/>
                    <a:lumOff val="25000"/>
                  </a:schemeClr>
                </a:solidFill>
              </a:rPr>
              <a:t> </a:t>
            </a:r>
            <a:r>
              <a:rPr lang="en-US" sz="2000" i="1" dirty="0" err="1">
                <a:solidFill>
                  <a:schemeClr val="accent4">
                    <a:lumMod val="75000"/>
                    <a:lumOff val="25000"/>
                  </a:schemeClr>
                </a:solidFill>
              </a:rPr>
              <a:t>lớp</a:t>
            </a:r>
            <a:r>
              <a:rPr lang="en-US" sz="2000" i="1" dirty="0">
                <a:solidFill>
                  <a:schemeClr val="accent4">
                    <a:lumMod val="75000"/>
                    <a:lumOff val="25000"/>
                  </a:schemeClr>
                </a:solidFill>
              </a:rPr>
              <a:t> </a:t>
            </a:r>
            <a:r>
              <a:rPr lang="en-US" sz="2000" i="1" dirty="0" err="1">
                <a:solidFill>
                  <a:schemeClr val="accent4">
                    <a:lumMod val="75000"/>
                    <a:lumOff val="25000"/>
                  </a:schemeClr>
                </a:solidFill>
              </a:rPr>
              <a:t>của</a:t>
            </a:r>
            <a:r>
              <a:rPr lang="en-US" sz="2000" i="1" dirty="0">
                <a:solidFill>
                  <a:schemeClr val="accent4">
                    <a:lumMod val="75000"/>
                    <a:lumOff val="25000"/>
                  </a:schemeClr>
                </a:solidFill>
              </a:rPr>
              <a:t> </a:t>
            </a:r>
            <a:r>
              <a:rPr lang="en-US" sz="2000" i="1" dirty="0" err="1">
                <a:solidFill>
                  <a:schemeClr val="accent4">
                    <a:lumMod val="75000"/>
                    <a:lumOff val="25000"/>
                  </a:schemeClr>
                </a:solidFill>
              </a:rPr>
              <a:t>mình</a:t>
            </a:r>
            <a:r>
              <a:rPr lang="en-US" sz="2000" i="1" dirty="0">
                <a:solidFill>
                  <a:schemeClr val="accent4">
                    <a:lumMod val="75000"/>
                    <a:lumOff val="25000"/>
                  </a:schemeClr>
                </a:solidFill>
              </a:rPr>
              <a:t>.</a:t>
            </a:r>
            <a:r>
              <a:rPr lang="vi-VN" sz="2000" i="1" dirty="0">
                <a:solidFill>
                  <a:schemeClr val="accent4">
                    <a:lumMod val="75000"/>
                    <a:lumOff val="25000"/>
                  </a:schemeClr>
                </a:solidFill>
              </a:rPr>
              <a:t>.</a:t>
            </a:r>
            <a:endParaRPr lang="en-US" sz="2000" dirty="0">
              <a:solidFill>
                <a:schemeClr val="accent4">
                  <a:lumMod val="75000"/>
                  <a:lumOff val="25000"/>
                </a:schemeClr>
              </a:solidFill>
            </a:endParaRPr>
          </a:p>
          <a:p>
            <a:pPr algn="just"/>
            <a:r>
              <a:rPr lang="vi-VN" sz="2000" b="1" dirty="0">
                <a:solidFill>
                  <a:schemeClr val="accent4">
                    <a:lumMod val="75000"/>
                    <a:lumOff val="25000"/>
                  </a:schemeClr>
                </a:solidFill>
              </a:rPr>
              <a:t>III/</a:t>
            </a:r>
            <a:r>
              <a:rPr lang="vi-VN" sz="2000" dirty="0">
                <a:solidFill>
                  <a:schemeClr val="accent4">
                    <a:lumMod val="75000"/>
                    <a:lumOff val="25000"/>
                  </a:schemeClr>
                </a:solidFill>
              </a:rPr>
              <a:t> </a:t>
            </a:r>
            <a:r>
              <a:rPr lang="vi-VN" sz="2000" b="1" dirty="0">
                <a:solidFill>
                  <a:schemeClr val="accent4">
                    <a:lumMod val="75000"/>
                    <a:lumOff val="25000"/>
                  </a:schemeClr>
                </a:solidFill>
              </a:rPr>
              <a:t>ĐỐI VỚI HỌC SINH:</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Học sinh không mang các vật sắc nhọn vào phòng </a:t>
            </a:r>
            <a:r>
              <a:rPr lang="en-US" sz="2000" i="1" dirty="0" err="1">
                <a:solidFill>
                  <a:schemeClr val="accent4">
                    <a:lumMod val="75000"/>
                    <a:lumOff val="25000"/>
                  </a:schemeClr>
                </a:solidFill>
              </a:rPr>
              <a:t>học</a:t>
            </a:r>
            <a:r>
              <a:rPr lang="vi-VN" sz="2000" i="1" dirty="0">
                <a:solidFill>
                  <a:schemeClr val="accent4">
                    <a:lumMod val="75000"/>
                    <a:lumOff val="25000"/>
                  </a:schemeClr>
                </a:solidFill>
              </a:rPr>
              <a:t> tránh làm hỏng hóc các vật dụng dạy và học.</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Hết giờ học học sinh phải điều chỉnh lại đàn, bàn ghế ngay ngắn.</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Khi có hỏng hóc vật dụng, đồ dùng dạy và học trong phòng học sinh có trách nhiệm báo ngay cho giáo viên hoặc người phụ trách phòng để báo cáo BGH nhà trường.</a:t>
            </a:r>
            <a:endParaRPr lang="en-US" sz="2000" dirty="0">
              <a:solidFill>
                <a:schemeClr val="accent4">
                  <a:lumMod val="75000"/>
                  <a:lumOff val="25000"/>
                </a:schemeClr>
              </a:solidFill>
            </a:endParaRPr>
          </a:p>
          <a:p>
            <a:pPr algn="just"/>
            <a:r>
              <a:rPr lang="vi-VN" sz="2000" i="1" dirty="0">
                <a:solidFill>
                  <a:schemeClr val="accent4">
                    <a:lumMod val="75000"/>
                    <a:lumOff val="25000"/>
                  </a:schemeClr>
                </a:solidFill>
              </a:rPr>
              <a:t>Học sinh nào vi phạm các điều quy định trên đây, làm hư hỏng các thiết bị phải bồi thường theo giá trị của thiết bị, và chịu sự kỉ luật của nhà trường.</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Box 4"/>
          <p:cNvSpPr txBox="1">
            <a:spLocks noChangeArrowheads="1"/>
          </p:cNvSpPr>
          <p:nvPr/>
        </p:nvSpPr>
        <p:spPr bwMode="auto">
          <a:xfrm>
            <a:off x="762000" y="1447800"/>
            <a:ext cx="7696200" cy="3970318"/>
          </a:xfrm>
          <a:prstGeom prst="rect">
            <a:avLst/>
          </a:prstGeom>
          <a:solidFill>
            <a:schemeClr val="bg1"/>
          </a:solidFill>
          <a:ln w="9525">
            <a:noFill/>
            <a:miter lim="800000"/>
            <a:headEnd/>
            <a:tailEnd/>
          </a:ln>
        </p:spPr>
        <p:txBody>
          <a:bodyPr>
            <a:spAutoFit/>
          </a:bodyPr>
          <a:lstStyle/>
          <a:p>
            <a:pPr>
              <a:lnSpc>
                <a:spcPct val="150000"/>
              </a:lnSpc>
            </a:pPr>
            <a:r>
              <a:rPr lang="en-US" sz="2400" b="1" dirty="0" smtClean="0">
                <a:solidFill>
                  <a:srgbClr val="0033CC"/>
                </a:solidFill>
                <a:latin typeface="Times New Roman" pitchFamily="18" charset="0"/>
                <a:cs typeface="Times New Roman" pitchFamily="18" charset="0"/>
              </a:rPr>
              <a:t>3.3 </a:t>
            </a:r>
            <a:r>
              <a:rPr lang="en-US" sz="2400" b="1" dirty="0" err="1" smtClean="0">
                <a:solidFill>
                  <a:srgbClr val="0033CC"/>
                </a:solidFill>
                <a:latin typeface="Times New Roman" pitchFamily="18" charset="0"/>
                <a:cs typeface="Times New Roman" pitchFamily="18" charset="0"/>
              </a:rPr>
              <a:t>Quy</a:t>
            </a:r>
            <a:r>
              <a:rPr lang="en-US" sz="2400" b="1" dirty="0" smtClean="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trình</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vận</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hành</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chung</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của</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các</a:t>
            </a:r>
            <a:r>
              <a:rPr lang="en-US" sz="2400" b="1" dirty="0">
                <a:solidFill>
                  <a:srgbClr val="0033CC"/>
                </a:solidFill>
                <a:latin typeface="Times New Roman" pitchFamily="18" charset="0"/>
                <a:cs typeface="Times New Roman" pitchFamily="18" charset="0"/>
              </a:rPr>
              <a:t> </a:t>
            </a:r>
            <a:r>
              <a:rPr lang="en-US" sz="2400" b="1" dirty="0" err="1">
                <a:solidFill>
                  <a:srgbClr val="0033CC"/>
                </a:solidFill>
                <a:latin typeface="Times New Roman" pitchFamily="18" charset="0"/>
                <a:cs typeface="Times New Roman" pitchFamily="18" charset="0"/>
              </a:rPr>
              <a:t>phòng</a:t>
            </a:r>
            <a:r>
              <a:rPr lang="en-US" sz="2400" b="1" dirty="0">
                <a:solidFill>
                  <a:srgbClr val="0033CC"/>
                </a:solidFill>
                <a:latin typeface="Times New Roman" pitchFamily="18" charset="0"/>
                <a:cs typeface="Times New Roman" pitchFamily="18" charset="0"/>
              </a:rPr>
              <a:t>:</a:t>
            </a:r>
          </a:p>
          <a:p>
            <a:pPr>
              <a:lnSpc>
                <a:spcPct val="150000"/>
              </a:lnSpc>
            </a:pP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Đăng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ký</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sử</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dụng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đối</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với</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các</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phòng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chức</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năng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đa</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năng</a:t>
            </a:r>
            <a:r>
              <a:rPr lang="en-US" sz="2400" dirty="0">
                <a:solidFill>
                  <a:srgbClr val="0033CC"/>
                </a:solidFill>
                <a:latin typeface="Times New Roman" pitchFamily="18" charset="0"/>
                <a:cs typeface="Times New Roman" pitchFamily="18" charset="0"/>
              </a:rPr>
              <a:t>.</a:t>
            </a:r>
          </a:p>
          <a:p>
            <a:pPr>
              <a:lnSpc>
                <a:spcPct val="150000"/>
              </a:lnSpc>
            </a:pP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Có</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nhật</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ký</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sử</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dụng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hàng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ngày</a:t>
            </a:r>
            <a:endParaRPr lang="en-US" sz="2400" dirty="0">
              <a:solidFill>
                <a:srgbClr val="0033CC"/>
              </a:solidFill>
              <a:latin typeface="Times New Roman" pitchFamily="18" charset="0"/>
              <a:cs typeface="Times New Roman" pitchFamily="18" charset="0"/>
            </a:endParaRPr>
          </a:p>
          <a:p>
            <a:pPr>
              <a:lnSpc>
                <a:spcPct val="150000"/>
              </a:lnSpc>
            </a:pP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Kiểm</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tra</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các</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thiết</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bị</a:t>
            </a:r>
            <a:r>
              <a:rPr lang="en-US" sz="2400" dirty="0">
                <a:solidFill>
                  <a:srgbClr val="0033CC"/>
                </a:solidFill>
                <a:latin typeface="Times New Roman" pitchFamily="18" charset="0"/>
                <a:cs typeface="Times New Roman" pitchFamily="18" charset="0"/>
              </a:rPr>
              <a:t>, </a:t>
            </a:r>
            <a:r>
              <a:rPr lang="en-US" sz="2400" dirty="0" err="1" smtClean="0">
                <a:solidFill>
                  <a:srgbClr val="0033CC"/>
                </a:solidFill>
                <a:latin typeface="Times New Roman" pitchFamily="18" charset="0"/>
                <a:cs typeface="Times New Roman" pitchFamily="18" charset="0"/>
              </a:rPr>
              <a:t>đồ</a:t>
            </a:r>
            <a:r>
              <a:rPr lang="en-US" sz="2400" dirty="0" smtClean="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dùng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trước</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khi</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vận</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hành</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và</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khai</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thác</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nếu</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có</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sự</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cố</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phải</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báo</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ngay</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cho</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cán</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bộ</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quản</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lý</a:t>
            </a:r>
            <a:r>
              <a:rPr lang="en-US" sz="2400" dirty="0">
                <a:solidFill>
                  <a:srgbClr val="0033CC"/>
                </a:solidFill>
                <a:latin typeface="Times New Roman" pitchFamily="18" charset="0"/>
                <a:cs typeface="Times New Roman" pitchFamily="18" charset="0"/>
              </a:rPr>
              <a:t>.</a:t>
            </a:r>
          </a:p>
          <a:p>
            <a:pPr>
              <a:lnSpc>
                <a:spcPct val="150000"/>
              </a:lnSpc>
            </a:pP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Khi</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sử</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dụng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các</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thiết</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bị</a:t>
            </a:r>
            <a:r>
              <a:rPr lang="en-US" sz="2400" dirty="0">
                <a:solidFill>
                  <a:srgbClr val="0033CC"/>
                </a:solidFill>
                <a:latin typeface="Times New Roman" pitchFamily="18" charset="0"/>
                <a:cs typeface="Times New Roman" pitchFamily="18" charset="0"/>
              </a:rPr>
              <a:t> CNTT </a:t>
            </a:r>
            <a:r>
              <a:rPr lang="en-US" sz="2400" dirty="0" err="1">
                <a:solidFill>
                  <a:srgbClr val="0033CC"/>
                </a:solidFill>
                <a:latin typeface="Times New Roman" pitchFamily="18" charset="0"/>
                <a:cs typeface="Times New Roman" pitchFamily="18" charset="0"/>
              </a:rPr>
              <a:t>và</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đồ</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dùng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giảng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dạy</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học</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tập</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phải</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tuân</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thủ</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theo</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đúng</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quy</a:t>
            </a:r>
            <a:r>
              <a:rPr lang="en-US" sz="2400" dirty="0">
                <a:solidFill>
                  <a:srgbClr val="0033CC"/>
                </a:solidFill>
                <a:latin typeface="Times New Roman" pitchFamily="18" charset="0"/>
                <a:cs typeface="Times New Roman" pitchFamily="18" charset="0"/>
              </a:rPr>
              <a:t> </a:t>
            </a:r>
            <a:r>
              <a:rPr lang="en-US" sz="2400" dirty="0" err="1">
                <a:solidFill>
                  <a:srgbClr val="0033CC"/>
                </a:solidFill>
                <a:latin typeface="Times New Roman" pitchFamily="18" charset="0"/>
                <a:cs typeface="Times New Roman" pitchFamily="18" charset="0"/>
              </a:rPr>
              <a:t>trình</a:t>
            </a:r>
            <a:r>
              <a:rPr lang="en-US" sz="2400" dirty="0">
                <a:solidFill>
                  <a:srgbClr val="0033CC"/>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762000" y="76200"/>
            <a:ext cx="7924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2563" algn="ctr" defTabSz="914400" rtl="0" eaLnBrk="1" fontAlgn="base" latinLnBrk="0" hangingPunct="1">
              <a:lnSpc>
                <a:spcPct val="100000"/>
              </a:lnSpc>
              <a:spcBef>
                <a:spcPct val="0"/>
              </a:spcBef>
              <a:spcAft>
                <a:spcPct val="0"/>
              </a:spcAft>
              <a:buClrTx/>
              <a:buSzTx/>
              <a:buFontTx/>
              <a:buNone/>
              <a:tabLst>
                <a:tab pos="2217738" algn="l"/>
              </a:tabLst>
            </a:pPr>
            <a:r>
              <a:rPr kumimoji="0" lang="en-US" b="1" i="0" u="none" strike="noStrike" cap="none" normalizeH="0" baseline="0" dirty="0" smtClean="0">
                <a:ln>
                  <a:noFill/>
                </a:ln>
                <a:solidFill>
                  <a:schemeClr val="bg1"/>
                </a:solidFill>
                <a:effectLst>
                  <a:outerShdw blurRad="38100" dist="38100" dir="2700000" algn="tl">
                    <a:srgbClr val="000000">
                      <a:alpha val="43137"/>
                    </a:srgbClr>
                  </a:outerShdw>
                </a:effectLst>
                <a:latin typeface="+mn-lt"/>
                <a:ea typeface="Calibri" pitchFamily="34" charset="0"/>
                <a:cs typeface="Times New Roman" pitchFamily="18" charset="0"/>
              </a:rPr>
              <a:t>QUY TRÌNH VẬN HÀNH VÀ KHAI THÁC CÁC THIẾT BỊ CNTT</a:t>
            </a:r>
            <a:endParaRPr kumimoji="0" lang="en-US" b="1" i="0" u="none" strike="noStrike" cap="none" normalizeH="0" baseline="0" dirty="0" smtClean="0">
              <a:ln>
                <a:noFill/>
              </a:ln>
              <a:solidFill>
                <a:schemeClr val="bg1"/>
              </a:solidFill>
              <a:effectLst>
                <a:outerShdw blurRad="38100" dist="38100" dir="2700000" algn="tl">
                  <a:srgbClr val="000000">
                    <a:alpha val="43137"/>
                  </a:srgbClr>
                </a:outerShdw>
              </a:effectLst>
              <a:latin typeface="+mn-lt"/>
            </a:endParaRPr>
          </a:p>
        </p:txBody>
      </p:sp>
      <p:graphicFrame>
        <p:nvGraphicFramePr>
          <p:cNvPr id="18" name="Table 17"/>
          <p:cNvGraphicFramePr>
            <a:graphicFrameLocks noGrp="1"/>
          </p:cNvGraphicFramePr>
          <p:nvPr/>
        </p:nvGraphicFramePr>
        <p:xfrm>
          <a:off x="457199" y="1163781"/>
          <a:ext cx="8458202" cy="4995081"/>
        </p:xfrm>
        <a:graphic>
          <a:graphicData uri="http://schemas.openxmlformats.org/drawingml/2006/table">
            <a:tbl>
              <a:tblPr/>
              <a:tblGrid>
                <a:gridCol w="990601"/>
                <a:gridCol w="609600"/>
                <a:gridCol w="3505200"/>
                <a:gridCol w="3352801"/>
              </a:tblGrid>
              <a:tr h="424597">
                <a:tc>
                  <a:txBody>
                    <a:bodyPr/>
                    <a:lstStyle/>
                    <a:p>
                      <a:pPr marL="182880" indent="182880" algn="ctr">
                        <a:lnSpc>
                          <a:spcPct val="100000"/>
                        </a:lnSpc>
                        <a:spcAft>
                          <a:spcPts val="0"/>
                        </a:spcAft>
                      </a:pPr>
                      <a:r>
                        <a:rPr lang="en-US" sz="1400" b="1" baseline="0" dirty="0" err="1">
                          <a:solidFill>
                            <a:schemeClr val="accent4">
                              <a:lumMod val="50000"/>
                              <a:lumOff val="50000"/>
                            </a:schemeClr>
                          </a:solidFill>
                          <a:latin typeface="Times New Roman"/>
                          <a:ea typeface="Calibri"/>
                          <a:cs typeface="Times New Roman"/>
                        </a:rPr>
                        <a:t>Thiết</a:t>
                      </a:r>
                      <a:r>
                        <a:rPr lang="en-US" sz="1400" b="1" baseline="0" dirty="0">
                          <a:solidFill>
                            <a:schemeClr val="accent4">
                              <a:lumMod val="50000"/>
                              <a:lumOff val="50000"/>
                            </a:schemeClr>
                          </a:solidFill>
                          <a:latin typeface="Times New Roman"/>
                          <a:ea typeface="Calibri"/>
                          <a:cs typeface="Times New Roman"/>
                        </a:rPr>
                        <a:t> </a:t>
                      </a:r>
                      <a:r>
                        <a:rPr lang="en-US" sz="1400" b="1" baseline="0" dirty="0" err="1">
                          <a:solidFill>
                            <a:schemeClr val="accent4">
                              <a:lumMod val="50000"/>
                              <a:lumOff val="50000"/>
                            </a:schemeClr>
                          </a:solidFill>
                          <a:latin typeface="Times New Roman"/>
                          <a:ea typeface="Calibri"/>
                          <a:cs typeface="Times New Roman"/>
                        </a:rPr>
                        <a:t>bị</a:t>
                      </a:r>
                      <a:endParaRPr lang="en-US" sz="1400" baseline="0" dirty="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gn="ctr">
                        <a:lnSpc>
                          <a:spcPct val="100000"/>
                        </a:lnSpc>
                        <a:spcAft>
                          <a:spcPts val="0"/>
                        </a:spcAft>
                      </a:pPr>
                      <a:r>
                        <a:rPr lang="en-US" sz="1400" b="1" baseline="0" dirty="0" err="1">
                          <a:solidFill>
                            <a:schemeClr val="accent4">
                              <a:lumMod val="50000"/>
                              <a:lumOff val="50000"/>
                            </a:schemeClr>
                          </a:solidFill>
                          <a:latin typeface="Times New Roman"/>
                          <a:ea typeface="Calibri"/>
                          <a:cs typeface="Times New Roman"/>
                        </a:rPr>
                        <a:t>Đối</a:t>
                      </a:r>
                      <a:r>
                        <a:rPr lang="en-US" sz="1400" b="1" baseline="0" dirty="0">
                          <a:solidFill>
                            <a:schemeClr val="accent4">
                              <a:lumMod val="50000"/>
                              <a:lumOff val="50000"/>
                            </a:schemeClr>
                          </a:solidFill>
                          <a:latin typeface="Times New Roman"/>
                          <a:ea typeface="Calibri"/>
                          <a:cs typeface="Times New Roman"/>
                        </a:rPr>
                        <a:t> </a:t>
                      </a:r>
                      <a:r>
                        <a:rPr lang="en-US" sz="1400" b="1" baseline="0" dirty="0" err="1">
                          <a:solidFill>
                            <a:schemeClr val="accent4">
                              <a:lumMod val="50000"/>
                              <a:lumOff val="50000"/>
                            </a:schemeClr>
                          </a:solidFill>
                          <a:latin typeface="Times New Roman"/>
                          <a:ea typeface="Calibri"/>
                          <a:cs typeface="Times New Roman"/>
                        </a:rPr>
                        <a:t>tượng</a:t>
                      </a:r>
                      <a:endParaRPr lang="en-US" sz="1400" baseline="0" dirty="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gn="ctr">
                        <a:lnSpc>
                          <a:spcPct val="100000"/>
                        </a:lnSpc>
                        <a:spcAft>
                          <a:spcPts val="0"/>
                        </a:spcAft>
                      </a:pPr>
                      <a:r>
                        <a:rPr lang="en-US" sz="1400" b="1" baseline="0" dirty="0" err="1">
                          <a:solidFill>
                            <a:schemeClr val="accent4">
                              <a:lumMod val="50000"/>
                              <a:lumOff val="50000"/>
                            </a:schemeClr>
                          </a:solidFill>
                          <a:latin typeface="Times New Roman"/>
                          <a:ea typeface="Calibri"/>
                          <a:cs typeface="Times New Roman"/>
                        </a:rPr>
                        <a:t>Các</a:t>
                      </a:r>
                      <a:r>
                        <a:rPr lang="en-US" sz="1400" b="1" baseline="0" dirty="0">
                          <a:solidFill>
                            <a:schemeClr val="accent4">
                              <a:lumMod val="50000"/>
                              <a:lumOff val="50000"/>
                            </a:schemeClr>
                          </a:solidFill>
                          <a:latin typeface="Times New Roman"/>
                          <a:ea typeface="Calibri"/>
                          <a:cs typeface="Times New Roman"/>
                        </a:rPr>
                        <a:t> </a:t>
                      </a:r>
                      <a:r>
                        <a:rPr lang="en-US" sz="1400" b="1" baseline="0" dirty="0" err="1">
                          <a:solidFill>
                            <a:schemeClr val="accent4">
                              <a:lumMod val="50000"/>
                              <a:lumOff val="50000"/>
                            </a:schemeClr>
                          </a:solidFill>
                          <a:latin typeface="Times New Roman"/>
                          <a:ea typeface="Calibri"/>
                          <a:cs typeface="Times New Roman"/>
                        </a:rPr>
                        <a:t>bước</a:t>
                      </a:r>
                      <a:r>
                        <a:rPr lang="en-US" sz="1400" b="1" baseline="0" dirty="0">
                          <a:solidFill>
                            <a:schemeClr val="accent4">
                              <a:lumMod val="50000"/>
                              <a:lumOff val="50000"/>
                            </a:schemeClr>
                          </a:solidFill>
                          <a:latin typeface="Times New Roman"/>
                          <a:ea typeface="Calibri"/>
                          <a:cs typeface="Times New Roman"/>
                        </a:rPr>
                        <a:t> </a:t>
                      </a:r>
                      <a:r>
                        <a:rPr lang="en-US" sz="1400" b="1" baseline="0" dirty="0" err="1">
                          <a:solidFill>
                            <a:schemeClr val="accent4">
                              <a:lumMod val="50000"/>
                              <a:lumOff val="50000"/>
                            </a:schemeClr>
                          </a:solidFill>
                          <a:latin typeface="Times New Roman"/>
                          <a:ea typeface="Calibri"/>
                          <a:cs typeface="Times New Roman"/>
                        </a:rPr>
                        <a:t>thực</a:t>
                      </a:r>
                      <a:r>
                        <a:rPr lang="en-US" sz="1400" b="1" baseline="0" dirty="0">
                          <a:solidFill>
                            <a:schemeClr val="accent4">
                              <a:lumMod val="50000"/>
                              <a:lumOff val="50000"/>
                            </a:schemeClr>
                          </a:solidFill>
                          <a:latin typeface="Times New Roman"/>
                          <a:ea typeface="Calibri"/>
                          <a:cs typeface="Times New Roman"/>
                        </a:rPr>
                        <a:t> </a:t>
                      </a:r>
                      <a:r>
                        <a:rPr lang="en-US" sz="1400" b="1" baseline="0" dirty="0" err="1">
                          <a:solidFill>
                            <a:schemeClr val="accent4">
                              <a:lumMod val="50000"/>
                              <a:lumOff val="50000"/>
                            </a:schemeClr>
                          </a:solidFill>
                          <a:latin typeface="Times New Roman"/>
                          <a:ea typeface="Calibri"/>
                          <a:cs typeface="Times New Roman"/>
                        </a:rPr>
                        <a:t>hiện</a:t>
                      </a:r>
                      <a:endParaRPr lang="en-US" sz="1400" baseline="0" dirty="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82880" indent="182880" algn="ctr">
                        <a:lnSpc>
                          <a:spcPct val="100000"/>
                        </a:lnSpc>
                        <a:spcAft>
                          <a:spcPts val="0"/>
                        </a:spcAft>
                      </a:pPr>
                      <a:r>
                        <a:rPr lang="en-US" sz="1400" b="1" baseline="0" dirty="0" err="1">
                          <a:solidFill>
                            <a:schemeClr val="accent4">
                              <a:lumMod val="50000"/>
                              <a:lumOff val="50000"/>
                            </a:schemeClr>
                          </a:solidFill>
                          <a:latin typeface="Times New Roman"/>
                          <a:ea typeface="Calibri"/>
                          <a:cs typeface="Times New Roman"/>
                        </a:rPr>
                        <a:t>Lưu</a:t>
                      </a:r>
                      <a:r>
                        <a:rPr lang="en-US" sz="1400" b="1" baseline="0" dirty="0">
                          <a:solidFill>
                            <a:schemeClr val="accent4">
                              <a:lumMod val="50000"/>
                              <a:lumOff val="50000"/>
                            </a:schemeClr>
                          </a:solidFill>
                          <a:latin typeface="Times New Roman"/>
                          <a:ea typeface="Calibri"/>
                          <a:cs typeface="Times New Roman"/>
                        </a:rPr>
                        <a:t> ý</a:t>
                      </a:r>
                      <a:endParaRPr lang="en-US" sz="1400" baseline="0" dirty="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85254">
                <a:tc>
                  <a:txBody>
                    <a:bodyPr/>
                    <a:lstStyle/>
                    <a:p>
                      <a:pPr indent="182880" algn="ctr">
                        <a:lnSpc>
                          <a:spcPct val="100000"/>
                        </a:lnSpc>
                        <a:spcAft>
                          <a:spcPts val="0"/>
                        </a:spcAft>
                      </a:pPr>
                      <a:r>
                        <a:rPr lang="en-US" sz="1400" b="1" baseline="0">
                          <a:solidFill>
                            <a:schemeClr val="accent4">
                              <a:lumMod val="50000"/>
                              <a:lumOff val="50000"/>
                            </a:schemeClr>
                          </a:solidFill>
                          <a:latin typeface="Times New Roman"/>
                          <a:ea typeface="Calibri"/>
                          <a:cs typeface="Times New Roman"/>
                        </a:rPr>
                        <a:t>Máy chủ</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gn="ctr">
                        <a:lnSpc>
                          <a:spcPct val="100000"/>
                        </a:lnSpc>
                        <a:spcAft>
                          <a:spcPts val="0"/>
                        </a:spcAft>
                      </a:pPr>
                      <a:r>
                        <a:rPr lang="en-US" sz="1400" baseline="0">
                          <a:solidFill>
                            <a:schemeClr val="accent4">
                              <a:lumMod val="50000"/>
                              <a:lumOff val="50000"/>
                            </a:schemeClr>
                          </a:solidFill>
                          <a:latin typeface="Times New Roman"/>
                          <a:ea typeface="Calibri"/>
                          <a:cs typeface="Times New Roman"/>
                        </a:rPr>
                        <a:t>Quản lý CNTT</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45720" indent="182880">
                        <a:lnSpc>
                          <a:spcPct val="100000"/>
                        </a:lnSpc>
                        <a:spcAft>
                          <a:spcPts val="0"/>
                        </a:spcAft>
                      </a:pP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Bật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nút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nguồn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trên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cây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bật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nút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nguồn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trên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màn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hình</a:t>
                      </a:r>
                      <a:r>
                        <a:rPr lang="en-US" sz="1400" baseline="0" dirty="0">
                          <a:solidFill>
                            <a:schemeClr val="accent4">
                              <a:lumMod val="50000"/>
                              <a:lumOff val="50000"/>
                            </a:schemeClr>
                          </a:solidFill>
                          <a:latin typeface="Times New Roman"/>
                          <a:ea typeface="Calibri"/>
                          <a:cs typeface="Times New Roman"/>
                        </a:rPr>
                        <a:t>.</a:t>
                      </a:r>
                      <a:endParaRPr lang="en-US" sz="1400" baseline="0" dirty="0">
                        <a:solidFill>
                          <a:schemeClr val="accent4">
                            <a:lumMod val="50000"/>
                            <a:lumOff val="50000"/>
                          </a:schemeClr>
                        </a:solidFill>
                        <a:latin typeface="Calibri"/>
                        <a:ea typeface="Calibri"/>
                        <a:cs typeface="Times New Roman"/>
                      </a:endParaRPr>
                    </a:p>
                    <a:p>
                      <a:pPr marL="45720" indent="182880">
                        <a:lnSpc>
                          <a:spcPct val="100000"/>
                        </a:lnSpc>
                        <a:spcAft>
                          <a:spcPts val="0"/>
                        </a:spcAft>
                      </a:pP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Để</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máy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tự</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khởi</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động</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và</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không</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tắt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máy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tính</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khi</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làm</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việc</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xong</a:t>
                      </a:r>
                      <a:r>
                        <a:rPr lang="en-US" sz="1400" baseline="0" dirty="0">
                          <a:solidFill>
                            <a:schemeClr val="accent4">
                              <a:lumMod val="50000"/>
                              <a:lumOff val="50000"/>
                            </a:schemeClr>
                          </a:solidFill>
                          <a:latin typeface="Times New Roman"/>
                          <a:ea typeface="Calibri"/>
                          <a:cs typeface="Times New Roman"/>
                        </a:rPr>
                        <a:t>.</a:t>
                      </a:r>
                      <a:endParaRPr lang="en-US" sz="1400" baseline="0" dirty="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nSpc>
                          <a:spcPct val="100000"/>
                        </a:lnSpc>
                        <a:spcAft>
                          <a:spcPts val="0"/>
                        </a:spcAft>
                      </a:pPr>
                      <a:r>
                        <a:rPr lang="en-US" sz="1400" baseline="0" dirty="0" err="1">
                          <a:solidFill>
                            <a:schemeClr val="accent4">
                              <a:lumMod val="50000"/>
                              <a:lumOff val="50000"/>
                            </a:schemeClr>
                          </a:solidFill>
                          <a:latin typeface="Times New Roman"/>
                          <a:ea typeface="Calibri"/>
                          <a:cs typeface="Times New Roman"/>
                        </a:rPr>
                        <a:t>Máy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chủ</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là</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máy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tính</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quản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lý</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dữ</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liệu</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nên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không</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được</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tắt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máy</a:t>
                      </a:r>
                      <a:endParaRPr lang="en-US" sz="1400" baseline="0" dirty="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3940">
                <a:tc rowSpan="2">
                  <a:txBody>
                    <a:bodyPr/>
                    <a:lstStyle/>
                    <a:p>
                      <a:pPr indent="182880" algn="ctr">
                        <a:lnSpc>
                          <a:spcPct val="100000"/>
                        </a:lnSpc>
                        <a:spcAft>
                          <a:spcPts val="0"/>
                        </a:spcAft>
                      </a:pPr>
                      <a:r>
                        <a:rPr lang="en-US" sz="1400" b="1" baseline="0">
                          <a:solidFill>
                            <a:schemeClr val="accent4">
                              <a:lumMod val="50000"/>
                              <a:lumOff val="50000"/>
                            </a:schemeClr>
                          </a:solidFill>
                          <a:latin typeface="Times New Roman"/>
                          <a:ea typeface="Calibri"/>
                          <a:cs typeface="Times New Roman"/>
                        </a:rPr>
                        <a:t>Máy tính</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82880" indent="182880" algn="ctr">
                        <a:lnSpc>
                          <a:spcPct val="100000"/>
                        </a:lnSpc>
                        <a:spcAft>
                          <a:spcPts val="0"/>
                        </a:spcAft>
                      </a:pPr>
                      <a:r>
                        <a:rPr lang="en-US" sz="1400" baseline="0">
                          <a:solidFill>
                            <a:schemeClr val="accent4">
                              <a:lumMod val="50000"/>
                              <a:lumOff val="50000"/>
                            </a:schemeClr>
                          </a:solidFill>
                          <a:latin typeface="Times New Roman"/>
                          <a:ea typeface="Calibri"/>
                          <a:cs typeface="Times New Roman"/>
                        </a:rPr>
                        <a:t>GV</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45720"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Bật nút nguồn trên cây, bật nút nguồn trên màn hình.</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Máy tính không lên được thì phải báo cho CB QL CNTT</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3940">
                <a:tc vMerge="1">
                  <a:txBody>
                    <a:bodyPr/>
                    <a:lstStyle/>
                    <a:p>
                      <a:endParaRPr lang="en-US"/>
                    </a:p>
                  </a:txBody>
                  <a:tcPr/>
                </a:tc>
                <a:tc>
                  <a:txBody>
                    <a:bodyPr/>
                    <a:lstStyle/>
                    <a:p>
                      <a:pPr marL="182880" indent="182880" algn="ctr">
                        <a:lnSpc>
                          <a:spcPct val="100000"/>
                        </a:lnSpc>
                        <a:spcAft>
                          <a:spcPts val="0"/>
                        </a:spcAft>
                      </a:pPr>
                      <a:r>
                        <a:rPr lang="en-US" sz="1400" baseline="0">
                          <a:solidFill>
                            <a:schemeClr val="accent4">
                              <a:lumMod val="50000"/>
                              <a:lumOff val="50000"/>
                            </a:schemeClr>
                          </a:solidFill>
                          <a:latin typeface="Times New Roman"/>
                          <a:ea typeface="Calibri"/>
                          <a:cs typeface="Times New Roman"/>
                        </a:rPr>
                        <a:t>HS</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45720"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Bật nút nguồn trên cây, bật nút nguồn trên màn hình.</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Máy tính không lên được thì phải báo cho GV phụ trách lớp</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849194">
                <a:tc>
                  <a:txBody>
                    <a:bodyPr/>
                    <a:lstStyle/>
                    <a:p>
                      <a:pPr indent="182880" algn="ctr">
                        <a:lnSpc>
                          <a:spcPct val="100000"/>
                        </a:lnSpc>
                        <a:spcAft>
                          <a:spcPts val="0"/>
                        </a:spcAft>
                      </a:pPr>
                      <a:r>
                        <a:rPr lang="en-US" sz="1400" b="1" baseline="0">
                          <a:solidFill>
                            <a:schemeClr val="accent4">
                              <a:lumMod val="50000"/>
                              <a:lumOff val="50000"/>
                            </a:schemeClr>
                          </a:solidFill>
                          <a:latin typeface="Times New Roman"/>
                          <a:ea typeface="Calibri"/>
                          <a:cs typeface="Times New Roman"/>
                        </a:rPr>
                        <a:t>Máy chiếu projector</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82880" indent="182880" algn="ctr">
                        <a:lnSpc>
                          <a:spcPct val="100000"/>
                        </a:lnSpc>
                        <a:spcAft>
                          <a:spcPts val="0"/>
                        </a:spcAft>
                      </a:pPr>
                      <a:r>
                        <a:rPr lang="en-US" sz="1400" baseline="0" dirty="0">
                          <a:solidFill>
                            <a:schemeClr val="accent4">
                              <a:lumMod val="50000"/>
                              <a:lumOff val="50000"/>
                            </a:schemeClr>
                          </a:solidFill>
                          <a:latin typeface="Times New Roman"/>
                          <a:ea typeface="Calibri"/>
                          <a:cs typeface="Times New Roman"/>
                        </a:rPr>
                        <a:t>GV</a:t>
                      </a:r>
                      <a:endParaRPr lang="en-US" sz="1400" baseline="0" dirty="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45720" indent="182880">
                        <a:lnSpc>
                          <a:spcPct val="100000"/>
                        </a:lnSpc>
                        <a:spcAft>
                          <a:spcPts val="0"/>
                        </a:spcAft>
                      </a:pP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Kết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nối</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các</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cổng</a:t>
                      </a:r>
                      <a:r>
                        <a:rPr lang="en-US" sz="1400" baseline="0" dirty="0">
                          <a:solidFill>
                            <a:schemeClr val="accent4">
                              <a:lumMod val="50000"/>
                              <a:lumOff val="50000"/>
                            </a:schemeClr>
                          </a:solidFill>
                          <a:latin typeface="Times New Roman"/>
                          <a:ea typeface="Calibri"/>
                          <a:cs typeface="Times New Roman"/>
                        </a:rPr>
                        <a:t> VGA, HDMI, Video </a:t>
                      </a:r>
                      <a:r>
                        <a:rPr lang="en-US" sz="1400" baseline="0" dirty="0" err="1">
                          <a:solidFill>
                            <a:schemeClr val="accent4">
                              <a:lumMod val="50000"/>
                              <a:lumOff val="50000"/>
                            </a:schemeClr>
                          </a:solidFill>
                          <a:latin typeface="Times New Roman"/>
                          <a:ea typeface="Calibri"/>
                          <a:cs typeface="Times New Roman"/>
                        </a:rPr>
                        <a:t>với</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máy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tính</a:t>
                      </a:r>
                      <a:endParaRPr lang="en-US" sz="1400" baseline="0" dirty="0">
                        <a:solidFill>
                          <a:schemeClr val="accent4">
                            <a:lumMod val="50000"/>
                            <a:lumOff val="50000"/>
                          </a:schemeClr>
                        </a:solidFill>
                        <a:latin typeface="Calibri"/>
                        <a:ea typeface="Calibri"/>
                        <a:cs typeface="Times New Roman"/>
                      </a:endParaRPr>
                    </a:p>
                    <a:p>
                      <a:pPr marL="45720" indent="182880">
                        <a:lnSpc>
                          <a:spcPct val="100000"/>
                        </a:lnSpc>
                        <a:spcAft>
                          <a:spcPts val="0"/>
                        </a:spcAft>
                      </a:pP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Cắm</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điện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và</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bật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nguồn</a:t>
                      </a:r>
                      <a:endParaRPr lang="en-US" sz="1400" baseline="0" dirty="0">
                        <a:solidFill>
                          <a:schemeClr val="accent4">
                            <a:lumMod val="50000"/>
                            <a:lumOff val="50000"/>
                          </a:schemeClr>
                        </a:solidFill>
                        <a:latin typeface="Calibri"/>
                        <a:ea typeface="Calibri"/>
                        <a:cs typeface="Times New Roman"/>
                      </a:endParaRPr>
                    </a:p>
                    <a:p>
                      <a:pPr marL="45720" indent="182880">
                        <a:lnSpc>
                          <a:spcPct val="100000"/>
                        </a:lnSpc>
                        <a:spcAft>
                          <a:spcPts val="0"/>
                        </a:spcAft>
                      </a:pP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Tắt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cần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nhấn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nút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nguồn</a:t>
                      </a:r>
                      <a:r>
                        <a:rPr lang="en-US" sz="1400" baseline="0" dirty="0">
                          <a:solidFill>
                            <a:schemeClr val="accent4">
                              <a:lumMod val="50000"/>
                              <a:lumOff val="50000"/>
                            </a:schemeClr>
                          </a:solidFill>
                          <a:latin typeface="Times New Roman"/>
                          <a:ea typeface="Calibri"/>
                          <a:cs typeface="Times New Roman"/>
                        </a:rPr>
                        <a:t> 2 </a:t>
                      </a:r>
                      <a:r>
                        <a:rPr lang="en-US" sz="1400" baseline="0" dirty="0" err="1">
                          <a:solidFill>
                            <a:schemeClr val="accent4">
                              <a:lumMod val="50000"/>
                              <a:lumOff val="50000"/>
                            </a:schemeClr>
                          </a:solidFill>
                          <a:latin typeface="Times New Roman"/>
                          <a:ea typeface="Calibri"/>
                          <a:cs typeface="Times New Roman"/>
                        </a:rPr>
                        <a:t>lần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liên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tiếp</a:t>
                      </a:r>
                      <a:endParaRPr lang="en-US" sz="1400" baseline="0" dirty="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nSpc>
                          <a:spcPct val="100000"/>
                        </a:lnSpc>
                        <a:spcAft>
                          <a:spcPts val="0"/>
                        </a:spcAft>
                        <a:tabLst>
                          <a:tab pos="2217420" algn="l"/>
                        </a:tabLst>
                      </a:pPr>
                      <a:r>
                        <a:rPr lang="en-US" sz="1400" baseline="0">
                          <a:solidFill>
                            <a:schemeClr val="accent4">
                              <a:lumMod val="50000"/>
                              <a:lumOff val="50000"/>
                            </a:schemeClr>
                          </a:solidFill>
                          <a:latin typeface="Times New Roman"/>
                          <a:ea typeface="Calibri"/>
                          <a:cs typeface="Times New Roman"/>
                        </a:rPr>
                        <a:t>- Nếu không thấy tín hiệu thì kiểm tra cổng, máy tính đã chuyển chế độ xuất ra màn hình chưa</a:t>
                      </a:r>
                      <a:endParaRPr lang="en-US" sz="1400" baseline="0">
                        <a:solidFill>
                          <a:schemeClr val="accent4">
                            <a:lumMod val="50000"/>
                            <a:lumOff val="50000"/>
                          </a:schemeClr>
                        </a:solidFill>
                        <a:latin typeface="Calibri"/>
                        <a:ea typeface="Calibri"/>
                        <a:cs typeface="Times New Roman"/>
                      </a:endParaRPr>
                    </a:p>
                    <a:p>
                      <a:pPr indent="182880">
                        <a:lnSpc>
                          <a:spcPct val="100000"/>
                        </a:lnSpc>
                        <a:spcAft>
                          <a:spcPts val="0"/>
                        </a:spcAft>
                        <a:tabLst>
                          <a:tab pos="2217420" algn="l"/>
                        </a:tabLst>
                      </a:pPr>
                      <a:r>
                        <a:rPr lang="en-US" sz="1400" baseline="0">
                          <a:solidFill>
                            <a:schemeClr val="accent4">
                              <a:lumMod val="50000"/>
                              <a:lumOff val="50000"/>
                            </a:schemeClr>
                          </a:solidFill>
                          <a:latin typeface="Times New Roman"/>
                          <a:ea typeface="Calibri"/>
                          <a:cs typeface="Times New Roman"/>
                        </a:rPr>
                        <a:t>- Tắt xong muốn bật lại phải để quạt gió ngừng chạy</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27881">
                <a:tc>
                  <a:txBody>
                    <a:bodyPr/>
                    <a:lstStyle/>
                    <a:p>
                      <a:pPr indent="182880" algn="ctr">
                        <a:lnSpc>
                          <a:spcPct val="100000"/>
                        </a:lnSpc>
                        <a:spcAft>
                          <a:spcPts val="0"/>
                        </a:spcAft>
                      </a:pPr>
                      <a:r>
                        <a:rPr lang="en-US" sz="1400" b="1" baseline="0">
                          <a:solidFill>
                            <a:schemeClr val="accent4">
                              <a:lumMod val="50000"/>
                              <a:lumOff val="50000"/>
                            </a:schemeClr>
                          </a:solidFill>
                          <a:latin typeface="Times New Roman"/>
                          <a:ea typeface="Calibri"/>
                          <a:cs typeface="Times New Roman"/>
                        </a:rPr>
                        <a:t>Máy chiếu đa vật thể</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82880" indent="182880" algn="ctr">
                        <a:lnSpc>
                          <a:spcPct val="100000"/>
                        </a:lnSpc>
                        <a:spcAft>
                          <a:spcPts val="0"/>
                        </a:spcAft>
                      </a:pPr>
                      <a:r>
                        <a:rPr lang="en-US" sz="1400" baseline="0">
                          <a:solidFill>
                            <a:schemeClr val="accent4">
                              <a:lumMod val="50000"/>
                              <a:lumOff val="50000"/>
                            </a:schemeClr>
                          </a:solidFill>
                          <a:latin typeface="Times New Roman"/>
                          <a:ea typeface="Calibri"/>
                          <a:cs typeface="Times New Roman"/>
                        </a:rPr>
                        <a:t>GV</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Kết nối các cổng VGA, HDMI, Video với máy tính</a:t>
                      </a:r>
                      <a:endParaRPr lang="en-US" sz="1400" baseline="0">
                        <a:solidFill>
                          <a:schemeClr val="accent4">
                            <a:lumMod val="50000"/>
                            <a:lumOff val="50000"/>
                          </a:schemeClr>
                        </a:solidFill>
                        <a:latin typeface="Calibri"/>
                        <a:ea typeface="Calibri"/>
                        <a:cs typeface="Times New Roman"/>
                      </a:endParaRPr>
                    </a:p>
                    <a:p>
                      <a:pPr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Cắm điện  và bật nguồn</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Nếu không thấy tín hiệu thì kiểm tra cổng, máy tính đã chuyển chế độ xuất ra màn hình chưa</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849194">
                <a:tc>
                  <a:txBody>
                    <a:bodyPr/>
                    <a:lstStyle/>
                    <a:p>
                      <a:pPr indent="182880" algn="ctr">
                        <a:lnSpc>
                          <a:spcPct val="100000"/>
                        </a:lnSpc>
                        <a:spcAft>
                          <a:spcPts val="0"/>
                        </a:spcAft>
                      </a:pPr>
                      <a:r>
                        <a:rPr lang="en-US" sz="1400" b="1" baseline="0">
                          <a:solidFill>
                            <a:schemeClr val="accent4">
                              <a:lumMod val="50000"/>
                              <a:lumOff val="50000"/>
                            </a:schemeClr>
                          </a:solidFill>
                          <a:latin typeface="Times New Roman"/>
                          <a:ea typeface="Calibri"/>
                          <a:cs typeface="Times New Roman"/>
                        </a:rPr>
                        <a:t>Bảng tương tác</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82880" indent="182880" algn="ctr">
                        <a:lnSpc>
                          <a:spcPct val="100000"/>
                        </a:lnSpc>
                        <a:spcAft>
                          <a:spcPts val="0"/>
                        </a:spcAft>
                      </a:pPr>
                      <a:r>
                        <a:rPr lang="en-US" sz="1400" baseline="0">
                          <a:solidFill>
                            <a:schemeClr val="accent4">
                              <a:lumMod val="50000"/>
                              <a:lumOff val="50000"/>
                            </a:schemeClr>
                          </a:solidFill>
                          <a:latin typeface="Times New Roman"/>
                          <a:ea typeface="Calibri"/>
                          <a:cs typeface="Times New Roman"/>
                        </a:rPr>
                        <a:t>GV</a:t>
                      </a:r>
                      <a:endParaRPr lang="en-US" sz="1400" baseline="0">
                        <a:solidFill>
                          <a:schemeClr val="accent4">
                            <a:lumMod val="50000"/>
                            <a:lumOff val="50000"/>
                          </a:schemeClr>
                        </a:solidFill>
                        <a:latin typeface="Calibri"/>
                        <a:ea typeface="Calibri"/>
                        <a:cs typeface="Times New Roman"/>
                      </a:endParaRPr>
                    </a:p>
                  </a:txBody>
                  <a:tcPr marL="29669" marR="296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45720"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Kết nối các cổng VGA, HDMI, Video với máy tính</a:t>
                      </a:r>
                      <a:endParaRPr lang="en-US" sz="1400" baseline="0">
                        <a:solidFill>
                          <a:schemeClr val="accent4">
                            <a:lumMod val="50000"/>
                            <a:lumOff val="50000"/>
                          </a:schemeClr>
                        </a:solidFill>
                        <a:latin typeface="Calibri"/>
                        <a:ea typeface="Calibri"/>
                        <a:cs typeface="Times New Roman"/>
                      </a:endParaRPr>
                    </a:p>
                    <a:p>
                      <a:pPr marL="45720"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Cắm điện  và bật nguồn</a:t>
                      </a:r>
                      <a:endParaRPr lang="en-US" sz="1400" baseline="0">
                        <a:solidFill>
                          <a:schemeClr val="accent4">
                            <a:lumMod val="50000"/>
                            <a:lumOff val="50000"/>
                          </a:schemeClr>
                        </a:solidFill>
                        <a:latin typeface="Calibri"/>
                        <a:ea typeface="Calibri"/>
                        <a:cs typeface="Times New Roman"/>
                      </a:endParaRPr>
                    </a:p>
                    <a:p>
                      <a:pPr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Tắt cần nhấn nút nguồn 2 lần liên tiếp</a:t>
                      </a:r>
                      <a:endParaRPr lang="en-US" sz="1400" baseline="0">
                        <a:solidFill>
                          <a:schemeClr val="accent4">
                            <a:lumMod val="50000"/>
                            <a:lumOff val="50000"/>
                          </a:schemeClr>
                        </a:solidFill>
                        <a:latin typeface="Calibri"/>
                        <a:ea typeface="Calibri"/>
                        <a:cs typeface="Times New Roman"/>
                      </a:endParaRPr>
                    </a:p>
                    <a:p>
                      <a:pPr indent="182880">
                        <a:lnSpc>
                          <a:spcPct val="100000"/>
                        </a:lnSpc>
                        <a:spcAft>
                          <a:spcPts val="0"/>
                        </a:spcAft>
                      </a:pPr>
                      <a:r>
                        <a:rPr lang="en-US" sz="1400" baseline="0">
                          <a:solidFill>
                            <a:schemeClr val="accent4">
                              <a:lumMod val="50000"/>
                              <a:lumOff val="50000"/>
                            </a:schemeClr>
                          </a:solidFill>
                          <a:latin typeface="Times New Roman"/>
                          <a:ea typeface="Calibri"/>
                          <a:cs typeface="Times New Roman"/>
                        </a:rPr>
                        <a:t>- Mở phần mềm dùng cho bảng tương tác.</a:t>
                      </a:r>
                      <a:endParaRPr lang="en-US" sz="1400" baseline="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82880">
                        <a:lnSpc>
                          <a:spcPct val="100000"/>
                        </a:lnSpc>
                        <a:spcAft>
                          <a:spcPts val="0"/>
                        </a:spcAft>
                        <a:tabLst>
                          <a:tab pos="2217420" algn="l"/>
                        </a:tabLst>
                      </a:pP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Nếu</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không</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thấy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tín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hiệu</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thì</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kiểm</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tra</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cổng</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máy</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tính</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đã</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chuyển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chế</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độ</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xuất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ra</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màn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hình</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chưa</a:t>
                      </a:r>
                      <a:endParaRPr lang="en-US" sz="1400" baseline="0" dirty="0">
                        <a:solidFill>
                          <a:schemeClr val="accent4">
                            <a:lumMod val="50000"/>
                            <a:lumOff val="50000"/>
                          </a:schemeClr>
                        </a:solidFill>
                        <a:latin typeface="Calibri"/>
                        <a:ea typeface="Calibri"/>
                        <a:cs typeface="Times New Roman"/>
                      </a:endParaRPr>
                    </a:p>
                    <a:p>
                      <a:pPr indent="182880">
                        <a:lnSpc>
                          <a:spcPct val="100000"/>
                        </a:lnSpc>
                        <a:spcAft>
                          <a:spcPts val="0"/>
                        </a:spcAft>
                        <a:tabLst>
                          <a:tab pos="2217420" algn="l"/>
                        </a:tabLst>
                      </a:pP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Tắt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xong</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muốn</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bật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lại</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phải</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để</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quạt</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gió</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ngừng</a:t>
                      </a:r>
                      <a:r>
                        <a:rPr lang="en-US" sz="1400" baseline="0" dirty="0">
                          <a:solidFill>
                            <a:schemeClr val="accent4">
                              <a:lumMod val="50000"/>
                              <a:lumOff val="50000"/>
                            </a:schemeClr>
                          </a:solidFill>
                          <a:latin typeface="Times New Roman"/>
                          <a:ea typeface="Calibri"/>
                          <a:cs typeface="Times New Roman"/>
                        </a:rPr>
                        <a:t> </a:t>
                      </a:r>
                      <a:r>
                        <a:rPr lang="en-US" sz="1400" baseline="0" dirty="0" err="1">
                          <a:solidFill>
                            <a:schemeClr val="accent4">
                              <a:lumMod val="50000"/>
                              <a:lumOff val="50000"/>
                            </a:schemeClr>
                          </a:solidFill>
                          <a:latin typeface="Times New Roman"/>
                          <a:ea typeface="Calibri"/>
                          <a:cs typeface="Times New Roman"/>
                        </a:rPr>
                        <a:t>chạy</a:t>
                      </a:r>
                      <a:endParaRPr lang="en-US" sz="1400" baseline="0" dirty="0">
                        <a:solidFill>
                          <a:schemeClr val="accent4">
                            <a:lumMod val="50000"/>
                            <a:lumOff val="50000"/>
                          </a:schemeClr>
                        </a:solidFill>
                        <a:latin typeface="Calibri"/>
                        <a:ea typeface="Calibri"/>
                        <a:cs typeface="Times New Roman"/>
                      </a:endParaRPr>
                    </a:p>
                  </a:txBody>
                  <a:tcPr marL="29669" marR="296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52399" y="533400"/>
          <a:ext cx="8991601" cy="6339840"/>
        </p:xfrm>
        <a:graphic>
          <a:graphicData uri="http://schemas.openxmlformats.org/drawingml/2006/table">
            <a:tbl>
              <a:tblPr/>
              <a:tblGrid>
                <a:gridCol w="1752601"/>
                <a:gridCol w="5334000"/>
                <a:gridCol w="1905000"/>
              </a:tblGrid>
              <a:tr h="409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s-BO"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s-BO"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chức</a:t>
                      </a:r>
                      <a:r>
                        <a:rPr kumimoji="0" lang="es-BO"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năng</a:t>
                      </a:r>
                      <a:r>
                        <a:rPr kumimoji="0" lang="es-BO"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theo</a:t>
                      </a:r>
                      <a:r>
                        <a:rPr kumimoji="0" lang="es-BO"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a:t>
                      </a:r>
                      <a:r>
                        <a:rPr kumimoji="0" lang="es-BO"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hình</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Hệ thống văn bản, phần mềm cần có</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Ý nghĩa và hiệu quả</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17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Tin học</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s-BO"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Hoàn thiện các văn bản: nội quy, quy trình vận hành và khai thác các thiết bị CNTT, nhật ký phòng tin học. </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3175" marR="0" lvl="0" indent="0" algn="l" defTabSz="914400" rtl="0" eaLnBrk="1" fontAlgn="base" latinLnBrk="0" hangingPunct="1">
                        <a:lnSpc>
                          <a:spcPct val="100000"/>
                        </a:lnSpc>
                        <a:spcBef>
                          <a:spcPct val="0"/>
                        </a:spcBef>
                        <a:spcAft>
                          <a:spcPct val="0"/>
                        </a:spcAft>
                        <a:buClrTx/>
                        <a:buSzTx/>
                        <a:buFontTx/>
                        <a:buNone/>
                        <a:tabLst/>
                      </a:pPr>
                      <a:r>
                        <a:rPr kumimoji="0" lang="es-BO"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Cài đặt phần mềm netop school cho máy chủ và máy trạm. (Đối với mầm non cài đặt phần mềm kisdmart)</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3">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s-BO"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3175" marR="0" lvl="0" indent="0" algn="l" defTabSz="914400" rtl="0" eaLnBrk="1" fontAlgn="base" latinLnBrk="0" hangingPunct="1">
                        <a:lnSpc>
                          <a:spcPct val="100000"/>
                        </a:lnSpc>
                        <a:spcBef>
                          <a:spcPct val="0"/>
                        </a:spcBef>
                        <a:spcAft>
                          <a:spcPct val="0"/>
                        </a:spcAft>
                        <a:buClrTx/>
                        <a:buSzTx/>
                        <a:buFontTx/>
                        <a:buNone/>
                        <a:tabLst/>
                      </a:pPr>
                      <a:r>
                        <a:rPr kumimoji="0" lang="es-BO"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Tạo nếp khi tham gia sử dụng phòng học</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12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Ngoại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ngữ</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Hoàn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thiện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văn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nội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nhật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ký</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đặt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dạy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Tiếng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Anh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cho</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máy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chủ</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máy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trạm</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r>
              <a:tr h="903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Đa năng</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Hoàn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thiện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văn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nội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nhật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ký</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đặt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để</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hỗ</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trợ</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multimedia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toltal</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converter, flash, violet, adobe presenter),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kế</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dạy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tương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tác</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Đảm</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bảo</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tất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cả</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giáo</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viên</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phải</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biết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thao</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tác</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trên</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tất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cả</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của</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học</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thường</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Hoàn thiện các văn bản: nội quy, quy trình vận hành và khai thác các thiết bị CNTT</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đặt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để</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hỗ</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trợ</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multimedia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toltal</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converter, flash, violet, adobe presenter),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Đảm</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bảo</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tất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cả</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giáo</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viên</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phải</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biết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thao</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tác</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trên</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tất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cả</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của</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Riêng</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Hoá</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khuyến</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khích</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cài</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đặt</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thí</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nghiệm</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1"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ảo</a:t>
                      </a:r>
                      <a:r>
                        <a:rPr kumimoji="0" lang="en-US" sz="1600" b="0" i="1"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7">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Tạo nếp khi tham gia sử dụng phòng học</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Theo dõi được các hoạt động giáo dục trên lớp</a:t>
                      </a: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Âm nhạc</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Mỹ thuật</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bộ môn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L</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ý</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bộ môn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S</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inh</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409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bộ môn công nghệ</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21272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95450" algn="l"/>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bộ</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H</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óa</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bl>
          </a:graphicData>
        </a:graphic>
      </p:graphicFrame>
      <p:sp>
        <p:nvSpPr>
          <p:cNvPr id="72741" name="TextBox 5"/>
          <p:cNvSpPr txBox="1">
            <a:spLocks noChangeArrowheads="1"/>
          </p:cNvSpPr>
          <p:nvPr/>
        </p:nvSpPr>
        <p:spPr bwMode="auto">
          <a:xfrm>
            <a:off x="609600" y="39688"/>
            <a:ext cx="8153400" cy="646112"/>
          </a:xfrm>
          <a:prstGeom prst="rect">
            <a:avLst/>
          </a:prstGeom>
          <a:noFill/>
          <a:ln w="9525">
            <a:noFill/>
            <a:miter lim="800000"/>
            <a:headEnd/>
            <a:tailEnd/>
          </a:ln>
        </p:spPr>
        <p:txBody>
          <a:bodyPr>
            <a:spAutoFit/>
          </a:bodyPr>
          <a:lstStyle/>
          <a:p>
            <a:r>
              <a:rPr lang="es-BO" b="1" dirty="0" err="1">
                <a:solidFill>
                  <a:schemeClr val="bg1"/>
                </a:solidFill>
                <a:latin typeface="Times New Roman" pitchFamily="18" charset="0"/>
                <a:cs typeface="Times New Roman" pitchFamily="18" charset="0"/>
              </a:rPr>
              <a:t>Hệ</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thống</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các</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văn</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bản</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phần</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mềm</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cần</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có</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tại</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các</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phòng</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chức</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năng</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theo</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mô</a:t>
            </a:r>
            <a:r>
              <a:rPr lang="es-BO" b="1" dirty="0">
                <a:solidFill>
                  <a:schemeClr val="bg1"/>
                </a:solidFill>
                <a:latin typeface="Times New Roman" pitchFamily="18" charset="0"/>
                <a:cs typeface="Times New Roman" pitchFamily="18" charset="0"/>
              </a:rPr>
              <a:t> </a:t>
            </a:r>
            <a:r>
              <a:rPr lang="es-BO" b="1" dirty="0" err="1">
                <a:solidFill>
                  <a:schemeClr val="bg1"/>
                </a:solidFill>
                <a:latin typeface="Times New Roman" pitchFamily="18" charset="0"/>
                <a:cs typeface="Times New Roman" pitchFamily="18" charset="0"/>
              </a:rPr>
              <a:t>hình</a:t>
            </a:r>
            <a:endParaRPr lang="en-US" dirty="0">
              <a:solidFill>
                <a:schemeClr val="bg1"/>
              </a:solidFill>
              <a:latin typeface="Times New Roman" pitchFamily="18" charset="0"/>
              <a:cs typeface="Times New Roman" pitchFamily="18" charset="0"/>
            </a:endParaRPr>
          </a:p>
          <a:p>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0" y="76200"/>
          <a:ext cx="9144000" cy="6738303"/>
        </p:xfrm>
        <a:graphic>
          <a:graphicData uri="http://schemas.openxmlformats.org/drawingml/2006/table">
            <a:tbl>
              <a:tblPr/>
              <a:tblGrid>
                <a:gridCol w="1637632"/>
                <a:gridCol w="3848768"/>
                <a:gridCol w="3657600"/>
              </a:tblGrid>
              <a:tr h="420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chức</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năng</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theo</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a:t>
                      </a:r>
                      <a:r>
                        <a:rPr kumimoji="0" lang="en-US"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1"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hình</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Hệ thống văn bản, phần mềm cần có</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Ý nghĩa và hiệu quả</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r>
              <a:tr h="217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Hiệu trưởng</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Hoàn thiện các văn bản: nội quy, quy trình vận hành và khai thác các thiết bị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Cài đặt phần mềm cần thiết để hỗ trợ công tác quản lý (PM Chuyển đổi pdf sang word và ngược lại các phần mềm phục vụ quản lý: EMIS, PMIS, …)</a:t>
                      </a: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5">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Quản lý dễ dàng hệ thống văn bản, tài liệu phục vụ cho công tác giáo dục, tài chính</a:t>
                      </a: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17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hó hiệu trưởng</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217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V</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ăn thư</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398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hủ quỹ</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631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Kế toán</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Hoàn thiện các văn bản: nội quy, quy trình vận hành và khai thác các thiết bị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Cài đặt phần mềm kế toán, quản lý tài sản,…</a:t>
                      </a: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r>
              <a:tr h="631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T</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đồ</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dùng</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Hoàn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thiện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văn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nội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đặt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để</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hỗ</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trợ</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giảng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multimedia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toltal</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converter, flash, violet, adobe presenter),</a:t>
                      </a: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Quản lý, theo dõi đồ dùng dạy học dễ dàng</a:t>
                      </a: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20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vi-VN"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S</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inh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hoạt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chuyên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môn</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rowSpan="2">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Nâng cao ý thức sử dụng tài sản chung, chất lượng chuyên môn</a:t>
                      </a: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20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H</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ọp chung</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vMerge="1">
                  <a:txBody>
                    <a:bodyPr/>
                    <a:lstStyle/>
                    <a:p>
                      <a:endParaRPr lang="en-US"/>
                    </a:p>
                  </a:txBody>
                  <a:tcPr/>
                </a:tc>
              </a:tr>
              <a:tr h="841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hư viện</a:t>
                      </a:r>
                    </a:p>
                  </a:txBody>
                  <a:tcPr marL="43059" marR="43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Hoàn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thiện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văn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nội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Cài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đặt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phần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mềm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thư</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viện</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Đảm</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bảo</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hiệu</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Nâng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cao</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chất</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lượng</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chuyên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cho</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đội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ngũ</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Tạo</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thuận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lợi</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cho</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việc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quản</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đầu</a:t>
                      </a:r>
                      <a:r>
                        <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6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sách</a:t>
                      </a: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3059" marR="4305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40"/>
          <p:cNvGrpSpPr/>
          <p:nvPr/>
        </p:nvGrpSpPr>
        <p:grpSpPr>
          <a:xfrm>
            <a:off x="1828800" y="76200"/>
            <a:ext cx="6096000" cy="5943600"/>
            <a:chOff x="2286000" y="762000"/>
            <a:chExt cx="4705350" cy="4705350"/>
          </a:xfrm>
          <a:effectLst>
            <a:outerShdw blurRad="63500" sx="102000" sy="102000" algn="ctr" rotWithShape="0">
              <a:prstClr val="black">
                <a:alpha val="40000"/>
              </a:prstClr>
            </a:outerShdw>
          </a:effectLst>
          <a:scene3d>
            <a:camera prst="perspectiveFront" fov="2400000">
              <a:rot lat="19500000" lon="19500000" rev="2400000"/>
            </a:camera>
            <a:lightRig rig="threePt" dir="t"/>
          </a:scene3d>
        </p:grpSpPr>
        <p:sp>
          <p:nvSpPr>
            <p:cNvPr id="8" name="Teardrop 5"/>
            <p:cNvSpPr/>
            <p:nvPr/>
          </p:nvSpPr>
          <p:spPr>
            <a:xfrm rot="5400000">
              <a:off x="2286000" y="762000"/>
              <a:ext cx="2236970" cy="2236970"/>
            </a:xfrm>
            <a:prstGeom prst="teardrop">
              <a:avLst>
                <a:gd name="adj" fmla="val 100919"/>
              </a:avLst>
            </a:prstGeom>
            <a:solidFill>
              <a:sysClr val="window" lastClr="FFFFFF">
                <a:lumMod val="65000"/>
              </a:sysClr>
            </a:solidFill>
            <a:ln w="25400" cap="flat" cmpd="sng" algn="ctr">
              <a:noFill/>
              <a:prstDash val="solid"/>
            </a:ln>
            <a:effectLst/>
            <a:sp3d>
              <a:bevelT w="127000" h="127000"/>
              <a:bevelB w="127000" h="127000"/>
            </a:sp3d>
          </p:spPr>
          <p:txBody>
            <a:bodyPr vert="vert270" anchor="ctr"/>
            <a:lstStyle/>
            <a:p>
              <a:pPr algn="ctr" fontAlgn="auto">
                <a:spcBef>
                  <a:spcPts val="0"/>
                </a:spcBef>
                <a:spcAft>
                  <a:spcPts val="0"/>
                </a:spcAft>
                <a:defRPr/>
              </a:pPr>
              <a:endParaRPr lang="en-US" sz="2400" kern="0" dirty="0">
                <a:solidFill>
                  <a:prstClr val="white"/>
                </a:solidFill>
                <a:latin typeface="Trebuchet MS" pitchFamily="34" charset="0"/>
                <a:cs typeface="+mn-cs"/>
              </a:endParaRPr>
            </a:p>
          </p:txBody>
        </p:sp>
        <p:sp>
          <p:nvSpPr>
            <p:cNvPr id="9" name="Oval 8"/>
            <p:cNvSpPr/>
            <p:nvPr/>
          </p:nvSpPr>
          <p:spPr>
            <a:xfrm>
              <a:off x="2440274" y="916274"/>
              <a:ext cx="1928422" cy="1928422"/>
            </a:xfrm>
            <a:prstGeom prst="ellipse">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path path="circle">
                <a:fillToRect l="50000" t="50000" r="50000" b="50000"/>
              </a:path>
              <a:tileRect/>
            </a:gradFill>
            <a:ln w="25400" cap="flat" cmpd="sng" algn="ctr">
              <a:noFill/>
              <a:prstDash val="solid"/>
            </a:ln>
            <a:effectLst>
              <a:innerShdw blurRad="63500" dist="50800" dir="18900000">
                <a:prstClr val="black">
                  <a:alpha val="50000"/>
                </a:prstClr>
              </a:innerShdw>
            </a:effectLst>
            <a:sp3d/>
          </p:spPr>
          <p:txBody>
            <a:bodyPr anchor="ctr"/>
            <a:lstStyle/>
            <a:p>
              <a:pPr algn="ctr" fontAlgn="auto">
                <a:spcBef>
                  <a:spcPts val="0"/>
                </a:spcBef>
                <a:spcAft>
                  <a:spcPts val="0"/>
                </a:spcAft>
                <a:defRPr/>
              </a:pPr>
              <a:endParaRPr lang="en-US" b="1" i="1" kern="0" dirty="0">
                <a:solidFill>
                  <a:schemeClr val="bg1"/>
                </a:solidFill>
                <a:effectLst>
                  <a:outerShdw blurRad="38100" dist="38100" dir="2700000" algn="tl">
                    <a:srgbClr val="000000">
                      <a:alpha val="43137"/>
                    </a:srgbClr>
                  </a:outerShdw>
                </a:effectLst>
                <a:latin typeface="Trebuchet MS" pitchFamily="34" charset="0"/>
                <a:cs typeface="+mn-cs"/>
              </a:endParaRPr>
            </a:p>
          </p:txBody>
        </p:sp>
        <p:sp>
          <p:nvSpPr>
            <p:cNvPr id="10" name="Teardrop 10"/>
            <p:cNvSpPr/>
            <p:nvPr/>
          </p:nvSpPr>
          <p:spPr>
            <a:xfrm>
              <a:off x="2286000" y="3230380"/>
              <a:ext cx="2236970" cy="2236970"/>
            </a:xfrm>
            <a:prstGeom prst="teardrop">
              <a:avLst>
                <a:gd name="adj" fmla="val 100919"/>
              </a:avLst>
            </a:prstGeom>
            <a:solidFill>
              <a:sysClr val="window" lastClr="FFFFFF">
                <a:lumMod val="65000"/>
              </a:sysClr>
            </a:solidFill>
            <a:ln w="25400" cap="flat" cmpd="sng" algn="ctr">
              <a:noFill/>
              <a:prstDash val="solid"/>
            </a:ln>
            <a:effectLst/>
            <a:sp3d>
              <a:bevelT w="127000" h="127000"/>
              <a:bevelB w="127000" h="127000"/>
            </a:sp3d>
          </p:spPr>
          <p:txBody>
            <a:bodyPr vert="vert270" anchor="ctr"/>
            <a:lstStyle/>
            <a:p>
              <a:pPr algn="ctr" fontAlgn="auto">
                <a:spcBef>
                  <a:spcPts val="0"/>
                </a:spcBef>
                <a:spcAft>
                  <a:spcPts val="0"/>
                </a:spcAft>
                <a:defRPr/>
              </a:pPr>
              <a:endParaRPr lang="en-US" sz="2400" kern="0" dirty="0">
                <a:solidFill>
                  <a:prstClr val="white"/>
                </a:solidFill>
                <a:latin typeface="Trebuchet MS" pitchFamily="34" charset="0"/>
                <a:cs typeface="+mn-cs"/>
              </a:endParaRPr>
            </a:p>
          </p:txBody>
        </p:sp>
        <p:sp>
          <p:nvSpPr>
            <p:cNvPr id="11" name="Oval 11"/>
            <p:cNvSpPr/>
            <p:nvPr/>
          </p:nvSpPr>
          <p:spPr>
            <a:xfrm>
              <a:off x="2440274" y="3384654"/>
              <a:ext cx="1928422" cy="1928422"/>
            </a:xfrm>
            <a:prstGeom prst="ellipse">
              <a:avLst/>
            </a:prstGeom>
            <a:solidFill>
              <a:srgbClr val="00CC00"/>
            </a:solidFill>
            <a:ln w="25400" cap="flat" cmpd="sng" algn="ctr">
              <a:noFill/>
              <a:prstDash val="solid"/>
            </a:ln>
            <a:effectLst>
              <a:innerShdw blurRad="63500" dist="50800" dir="18900000">
                <a:prstClr val="black">
                  <a:alpha val="50000"/>
                </a:prstClr>
              </a:innerShdw>
            </a:effectLst>
            <a:sp3d/>
          </p:spPr>
          <p:txBody>
            <a:bodyPr anchor="ctr"/>
            <a:lstStyle/>
            <a:p>
              <a:pPr algn="ctr" fontAlgn="auto">
                <a:spcBef>
                  <a:spcPts val="0"/>
                </a:spcBef>
                <a:spcAft>
                  <a:spcPts val="0"/>
                </a:spcAft>
                <a:defRPr/>
              </a:pPr>
              <a:endParaRPr lang="en-US" b="1" i="1" kern="0" dirty="0">
                <a:solidFill>
                  <a:schemeClr val="bg1"/>
                </a:solidFill>
                <a:effectLst>
                  <a:outerShdw blurRad="38100" dist="38100" dir="2700000" algn="tl">
                    <a:srgbClr val="000000">
                      <a:alpha val="43137"/>
                    </a:srgbClr>
                  </a:outerShdw>
                </a:effectLst>
                <a:latin typeface="Trebuchet MS" pitchFamily="34" charset="0"/>
                <a:cs typeface="+mn-cs"/>
              </a:endParaRPr>
            </a:p>
          </p:txBody>
        </p:sp>
        <p:sp>
          <p:nvSpPr>
            <p:cNvPr id="12" name="Teardrop 12"/>
            <p:cNvSpPr/>
            <p:nvPr/>
          </p:nvSpPr>
          <p:spPr>
            <a:xfrm rot="16200000">
              <a:off x="4754380" y="3230380"/>
              <a:ext cx="2236970" cy="2236970"/>
            </a:xfrm>
            <a:prstGeom prst="teardrop">
              <a:avLst>
                <a:gd name="adj" fmla="val 100919"/>
              </a:avLst>
            </a:prstGeom>
            <a:solidFill>
              <a:sysClr val="window" lastClr="FFFFFF">
                <a:lumMod val="65000"/>
              </a:sysClr>
            </a:solidFill>
            <a:ln w="25400" cap="flat" cmpd="sng" algn="ctr">
              <a:noFill/>
              <a:prstDash val="solid"/>
            </a:ln>
            <a:effectLst/>
            <a:sp3d>
              <a:bevelT w="127000" h="127000"/>
              <a:bevelB w="127000" h="127000"/>
            </a:sp3d>
          </p:spPr>
          <p:txBody>
            <a:bodyPr vert="vert270" anchor="ctr"/>
            <a:lstStyle/>
            <a:p>
              <a:pPr algn="ctr" fontAlgn="auto">
                <a:spcBef>
                  <a:spcPts val="0"/>
                </a:spcBef>
                <a:spcAft>
                  <a:spcPts val="0"/>
                </a:spcAft>
                <a:defRPr/>
              </a:pPr>
              <a:endParaRPr lang="en-US" sz="2400" kern="0" dirty="0">
                <a:solidFill>
                  <a:prstClr val="white"/>
                </a:solidFill>
                <a:latin typeface="Trebuchet MS" pitchFamily="34" charset="0"/>
                <a:cs typeface="+mn-cs"/>
              </a:endParaRPr>
            </a:p>
          </p:txBody>
        </p:sp>
        <p:sp>
          <p:nvSpPr>
            <p:cNvPr id="13" name="Oval 13"/>
            <p:cNvSpPr/>
            <p:nvPr/>
          </p:nvSpPr>
          <p:spPr>
            <a:xfrm>
              <a:off x="4908654" y="3384655"/>
              <a:ext cx="1928422" cy="1928422"/>
            </a:xfrm>
            <a:prstGeom prst="ellipse">
              <a:avLst/>
            </a:prstGeom>
            <a:solidFill>
              <a:srgbClr val="FF6600"/>
            </a:solidFill>
            <a:ln w="25400" cap="flat" cmpd="sng" algn="ctr">
              <a:noFill/>
              <a:prstDash val="solid"/>
            </a:ln>
            <a:effectLst>
              <a:innerShdw blurRad="63500" dist="50800" dir="18900000">
                <a:prstClr val="black">
                  <a:alpha val="50000"/>
                </a:prstClr>
              </a:innerShdw>
            </a:effectLst>
            <a:sp3d/>
          </p:spPr>
          <p:txBody>
            <a:bodyPr anchor="ctr"/>
            <a:lstStyle/>
            <a:p>
              <a:pPr algn="ctr" fontAlgn="auto">
                <a:spcBef>
                  <a:spcPts val="0"/>
                </a:spcBef>
                <a:spcAft>
                  <a:spcPts val="0"/>
                </a:spcAft>
                <a:defRPr/>
              </a:pPr>
              <a:endParaRPr lang="vi-VN"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Teardrop 16"/>
            <p:cNvSpPr/>
            <p:nvPr/>
          </p:nvSpPr>
          <p:spPr>
            <a:xfrm rot="10800000">
              <a:off x="4754380" y="762000"/>
              <a:ext cx="2236970" cy="2236970"/>
            </a:xfrm>
            <a:prstGeom prst="teardrop">
              <a:avLst>
                <a:gd name="adj" fmla="val 100919"/>
              </a:avLst>
            </a:prstGeom>
            <a:solidFill>
              <a:sysClr val="window" lastClr="FFFFFF">
                <a:lumMod val="65000"/>
              </a:sysClr>
            </a:solidFill>
            <a:ln w="25400" cap="flat" cmpd="sng" algn="ctr">
              <a:noFill/>
              <a:prstDash val="solid"/>
            </a:ln>
            <a:effectLst/>
            <a:sp3d>
              <a:bevelT w="127000" h="127000"/>
              <a:bevelB w="127000" h="127000"/>
            </a:sp3d>
          </p:spPr>
          <p:txBody>
            <a:bodyPr vert="vert270" anchor="ctr"/>
            <a:lstStyle/>
            <a:p>
              <a:pPr algn="ctr" fontAlgn="auto">
                <a:spcBef>
                  <a:spcPts val="0"/>
                </a:spcBef>
                <a:spcAft>
                  <a:spcPts val="0"/>
                </a:spcAft>
                <a:defRPr/>
              </a:pPr>
              <a:endParaRPr lang="en-US" sz="2400" kern="0" dirty="0">
                <a:solidFill>
                  <a:prstClr val="white"/>
                </a:solidFill>
                <a:latin typeface="Trebuchet MS" pitchFamily="34" charset="0"/>
                <a:cs typeface="+mn-cs"/>
              </a:endParaRPr>
            </a:p>
          </p:txBody>
        </p:sp>
        <p:sp>
          <p:nvSpPr>
            <p:cNvPr id="15" name="Oval 17"/>
            <p:cNvSpPr/>
            <p:nvPr/>
          </p:nvSpPr>
          <p:spPr>
            <a:xfrm>
              <a:off x="4908654" y="916274"/>
              <a:ext cx="1928422" cy="1928422"/>
            </a:xfrm>
            <a:prstGeom prst="ellipse">
              <a:avLst/>
            </a:prstGeom>
            <a:solidFill>
              <a:srgbClr val="FFC409"/>
            </a:solidFill>
            <a:ln w="25400" cap="flat" cmpd="sng" algn="ctr">
              <a:noFill/>
              <a:prstDash val="solid"/>
            </a:ln>
            <a:effectLst>
              <a:innerShdw blurRad="63500" dist="50800" dir="18900000">
                <a:prstClr val="black">
                  <a:alpha val="50000"/>
                </a:prstClr>
              </a:innerShdw>
            </a:effectLst>
            <a:sp3d/>
          </p:spPr>
          <p:txBody>
            <a:bodyPr anchor="ctr"/>
            <a:lstStyle/>
            <a:p>
              <a:pPr algn="ctr" fontAlgn="auto">
                <a:spcBef>
                  <a:spcPts val="0"/>
                </a:spcBef>
                <a:spcAft>
                  <a:spcPts val="0"/>
                </a:spcAft>
                <a:defRPr/>
              </a:pPr>
              <a:endParaRPr lang="en-US" b="1" i="1" kern="0" dirty="0">
                <a:solidFill>
                  <a:schemeClr val="bg1"/>
                </a:solidFill>
                <a:effectLst>
                  <a:outerShdw blurRad="38100" dist="38100" dir="2700000" algn="tl">
                    <a:srgbClr val="000000">
                      <a:alpha val="43137"/>
                    </a:srgbClr>
                  </a:outerShdw>
                </a:effectLst>
                <a:latin typeface="Trebuchet MS" pitchFamily="34" charset="0"/>
                <a:cs typeface="+mn-cs"/>
              </a:endParaRPr>
            </a:p>
          </p:txBody>
        </p:sp>
      </p:grpSp>
      <p:sp>
        <p:nvSpPr>
          <p:cNvPr id="17" name="Rectangle 16"/>
          <p:cNvSpPr/>
          <p:nvPr/>
        </p:nvSpPr>
        <p:spPr>
          <a:xfrm>
            <a:off x="3200400" y="152400"/>
            <a:ext cx="2830513" cy="400050"/>
          </a:xfrm>
          <a:prstGeom prst="rect">
            <a:avLst/>
          </a:prstGeom>
        </p:spPr>
        <p:txBody>
          <a:bodyPr wrap="none">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latin typeface="+mn-lt"/>
                <a:cs typeface="Times New Roman" pitchFamily="18" charset="0"/>
              </a:rPr>
              <a:t> MỤC TIÊU CỤ THỂ</a:t>
            </a:r>
            <a:endParaRPr lang="en-US" sz="2000" b="1" dirty="0">
              <a:solidFill>
                <a:schemeClr val="bg1"/>
              </a:solidFill>
              <a:latin typeface="+mn-lt"/>
              <a:cs typeface="+mn-cs"/>
            </a:endParaRPr>
          </a:p>
        </p:txBody>
      </p:sp>
      <p:sp>
        <p:nvSpPr>
          <p:cNvPr id="16" name="Rectangle 15"/>
          <p:cNvSpPr/>
          <p:nvPr/>
        </p:nvSpPr>
        <p:spPr>
          <a:xfrm>
            <a:off x="1905000" y="2057400"/>
            <a:ext cx="1664921" cy="1015663"/>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Đảm</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bảo</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hạ</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tầng</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kỹ</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thuật</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CNTT</a:t>
            </a:r>
          </a:p>
        </p:txBody>
      </p:sp>
      <p:sp>
        <p:nvSpPr>
          <p:cNvPr id="18" name="Rectangle 17"/>
          <p:cNvSpPr/>
          <p:nvPr/>
        </p:nvSpPr>
        <p:spPr>
          <a:xfrm>
            <a:off x="4495800" y="1143000"/>
            <a:ext cx="1664921" cy="1323439"/>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Ứng</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dụng</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CNTT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trong</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quản</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lý</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dạy</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và</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học</a:t>
            </a:r>
            <a:endParaRPr lang="en-US" sz="2000" b="1" dirty="0">
              <a:ln w="11430"/>
              <a:solidFill>
                <a:srgbClr val="FF0000"/>
              </a:solidFill>
              <a:effectLst>
                <a:outerShdw blurRad="50800" dist="39000" dir="5460000" algn="tl">
                  <a:srgbClr val="000000">
                    <a:alpha val="38000"/>
                  </a:srgbClr>
                </a:outerShdw>
              </a:effectLst>
              <a:latin typeface="Arial" charset="0"/>
              <a:cs typeface="Arial" charset="0"/>
            </a:endParaRPr>
          </a:p>
        </p:txBody>
      </p:sp>
      <p:sp>
        <p:nvSpPr>
          <p:cNvPr id="19" name="Rectangle 18"/>
          <p:cNvSpPr/>
          <p:nvPr/>
        </p:nvSpPr>
        <p:spPr>
          <a:xfrm>
            <a:off x="3429000" y="4114800"/>
            <a:ext cx="1664921" cy="1323439"/>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Ứng</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dụng</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CNTT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phục</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vụ</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người</a:t>
            </a:r>
            <a:r>
              <a:rPr lang="en-US" sz="2000" b="1" dirty="0">
                <a:ln w="11430"/>
                <a:solidFill>
                  <a:srgbClr val="FF0000"/>
                </a:solidFill>
                <a:effectLst>
                  <a:outerShdw blurRad="50800" dist="39000" dir="5460000" algn="tl">
                    <a:srgbClr val="000000">
                      <a:alpha val="38000"/>
                    </a:srgbClr>
                  </a:outerShdw>
                </a:effectLst>
                <a:latin typeface="Arial" charset="0"/>
                <a:cs typeface="Arial" charset="0"/>
              </a:rPr>
              <a:t> </a:t>
            </a:r>
            <a:r>
              <a:rPr lang="en-US" sz="2000" b="1" dirty="0" err="1">
                <a:ln w="11430"/>
                <a:solidFill>
                  <a:srgbClr val="FF0000"/>
                </a:solidFill>
                <a:effectLst>
                  <a:outerShdw blurRad="50800" dist="39000" dir="5460000" algn="tl">
                    <a:srgbClr val="000000">
                      <a:alpha val="38000"/>
                    </a:srgbClr>
                  </a:outerShdw>
                </a:effectLst>
                <a:latin typeface="Arial" charset="0"/>
                <a:cs typeface="Arial" charset="0"/>
              </a:rPr>
              <a:t>dân</a:t>
            </a:r>
            <a:endParaRPr lang="en-US" sz="2000" b="1" dirty="0">
              <a:ln w="11430"/>
              <a:solidFill>
                <a:srgbClr val="FF0000"/>
              </a:solidFill>
              <a:effectLst>
                <a:outerShdw blurRad="50800" dist="39000" dir="5460000" algn="tl">
                  <a:srgbClr val="000000">
                    <a:alpha val="38000"/>
                  </a:srgbClr>
                </a:outerShdw>
              </a:effectLst>
              <a:latin typeface="Arial" charset="0"/>
              <a:cs typeface="Arial" charset="0"/>
            </a:endParaRPr>
          </a:p>
        </p:txBody>
      </p:sp>
      <p:sp>
        <p:nvSpPr>
          <p:cNvPr id="20" name="Rectangle 19"/>
          <p:cNvSpPr/>
          <p:nvPr/>
        </p:nvSpPr>
        <p:spPr>
          <a:xfrm>
            <a:off x="6238875" y="2971800"/>
            <a:ext cx="1664921" cy="1323439"/>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000" b="1" dirty="0" err="1">
                <a:ln w="11430"/>
                <a:solidFill>
                  <a:schemeClr val="bg1"/>
                </a:solidFill>
                <a:effectLst>
                  <a:outerShdw blurRad="50800" dist="39000" dir="5460000" algn="tl">
                    <a:srgbClr val="000000">
                      <a:alpha val="38000"/>
                    </a:srgbClr>
                  </a:outerShdw>
                </a:effectLst>
                <a:latin typeface="Arial" charset="0"/>
                <a:cs typeface="Arial" charset="0"/>
              </a:rPr>
              <a:t>Bố</a:t>
            </a:r>
            <a:r>
              <a:rPr lang="en-US" sz="2000" b="1" dirty="0">
                <a:ln w="11430"/>
                <a:solidFill>
                  <a:schemeClr val="bg1"/>
                </a:solidFill>
                <a:effectLst>
                  <a:outerShdw blurRad="50800" dist="39000" dir="5460000" algn="tl">
                    <a:srgbClr val="000000">
                      <a:alpha val="38000"/>
                    </a:srgbClr>
                  </a:outerShdw>
                </a:effectLst>
                <a:latin typeface="Arial" charset="0"/>
                <a:cs typeface="Arial" charset="0"/>
              </a:rPr>
              <a:t> </a:t>
            </a:r>
            <a:r>
              <a:rPr lang="en-US" sz="2000" b="1" dirty="0" err="1">
                <a:ln w="11430"/>
                <a:solidFill>
                  <a:schemeClr val="bg1"/>
                </a:solidFill>
                <a:effectLst>
                  <a:outerShdw blurRad="50800" dist="39000" dir="5460000" algn="tl">
                    <a:srgbClr val="000000">
                      <a:alpha val="38000"/>
                    </a:srgbClr>
                  </a:outerShdw>
                </a:effectLst>
                <a:latin typeface="Arial" charset="0"/>
                <a:cs typeface="Arial" charset="0"/>
              </a:rPr>
              <a:t>trí</a:t>
            </a:r>
            <a:r>
              <a:rPr lang="en-US" sz="2000" b="1" dirty="0">
                <a:ln w="11430"/>
                <a:solidFill>
                  <a:schemeClr val="bg1"/>
                </a:solidFill>
                <a:effectLst>
                  <a:outerShdw blurRad="50800" dist="39000" dir="5460000" algn="tl">
                    <a:srgbClr val="000000">
                      <a:alpha val="38000"/>
                    </a:srgbClr>
                  </a:outerShdw>
                </a:effectLst>
                <a:latin typeface="Arial" charset="0"/>
                <a:cs typeface="Arial" charset="0"/>
              </a:rPr>
              <a:t> </a:t>
            </a:r>
            <a:r>
              <a:rPr lang="en-US" sz="2000" b="1" dirty="0" err="1">
                <a:ln w="11430"/>
                <a:solidFill>
                  <a:schemeClr val="bg1"/>
                </a:solidFill>
                <a:effectLst>
                  <a:outerShdw blurRad="50800" dist="39000" dir="5460000" algn="tl">
                    <a:srgbClr val="000000">
                      <a:alpha val="38000"/>
                    </a:srgbClr>
                  </a:outerShdw>
                </a:effectLst>
                <a:latin typeface="Arial" charset="0"/>
                <a:cs typeface="Arial" charset="0"/>
              </a:rPr>
              <a:t>đủ</a:t>
            </a:r>
            <a:r>
              <a:rPr lang="en-US" sz="2000" b="1" dirty="0">
                <a:ln w="11430"/>
                <a:solidFill>
                  <a:schemeClr val="bg1"/>
                </a:solidFill>
                <a:effectLst>
                  <a:outerShdw blurRad="50800" dist="39000" dir="5460000" algn="tl">
                    <a:srgbClr val="000000">
                      <a:alpha val="38000"/>
                    </a:srgbClr>
                  </a:outerShdw>
                </a:effectLst>
                <a:latin typeface="Arial" charset="0"/>
                <a:cs typeface="Arial" charset="0"/>
              </a:rPr>
              <a:t> </a:t>
            </a:r>
            <a:r>
              <a:rPr lang="en-US" sz="2000" b="1" dirty="0" err="1">
                <a:ln w="11430"/>
                <a:solidFill>
                  <a:schemeClr val="bg1"/>
                </a:solidFill>
                <a:effectLst>
                  <a:outerShdw blurRad="50800" dist="39000" dir="5460000" algn="tl">
                    <a:srgbClr val="000000">
                      <a:alpha val="38000"/>
                    </a:srgbClr>
                  </a:outerShdw>
                </a:effectLst>
                <a:latin typeface="Arial" charset="0"/>
                <a:cs typeface="Arial" charset="0"/>
              </a:rPr>
              <a:t>nhân</a:t>
            </a:r>
            <a:r>
              <a:rPr lang="en-US" sz="2000" b="1" dirty="0">
                <a:ln w="11430"/>
                <a:solidFill>
                  <a:schemeClr val="bg1"/>
                </a:solidFill>
                <a:effectLst>
                  <a:outerShdw blurRad="50800" dist="39000" dir="5460000" algn="tl">
                    <a:srgbClr val="000000">
                      <a:alpha val="38000"/>
                    </a:srgbClr>
                  </a:outerShdw>
                </a:effectLst>
                <a:latin typeface="Arial" charset="0"/>
                <a:cs typeface="Arial" charset="0"/>
              </a:rPr>
              <a:t> </a:t>
            </a:r>
            <a:r>
              <a:rPr lang="en-US" sz="2000" b="1" dirty="0" err="1">
                <a:ln w="11430"/>
                <a:solidFill>
                  <a:schemeClr val="bg1"/>
                </a:solidFill>
                <a:effectLst>
                  <a:outerShdw blurRad="50800" dist="39000" dir="5460000" algn="tl">
                    <a:srgbClr val="000000">
                      <a:alpha val="38000"/>
                    </a:srgbClr>
                  </a:outerShdw>
                </a:effectLst>
                <a:latin typeface="Arial" charset="0"/>
                <a:cs typeface="Arial" charset="0"/>
              </a:rPr>
              <a:t>lực</a:t>
            </a:r>
            <a:r>
              <a:rPr lang="en-US" sz="2000" b="1" dirty="0">
                <a:ln w="11430"/>
                <a:solidFill>
                  <a:schemeClr val="bg1"/>
                </a:solidFill>
                <a:effectLst>
                  <a:outerShdw blurRad="50800" dist="39000" dir="5460000" algn="tl">
                    <a:srgbClr val="000000">
                      <a:alpha val="38000"/>
                    </a:srgbClr>
                  </a:outerShdw>
                </a:effectLst>
                <a:latin typeface="Arial" charset="0"/>
                <a:cs typeface="Arial" charset="0"/>
              </a:rPr>
              <a:t> </a:t>
            </a:r>
            <a:r>
              <a:rPr lang="en-US" sz="2000" b="1" dirty="0" err="1">
                <a:ln w="11430"/>
                <a:solidFill>
                  <a:schemeClr val="bg1"/>
                </a:solidFill>
                <a:effectLst>
                  <a:outerShdw blurRad="50800" dist="39000" dir="5460000" algn="tl">
                    <a:srgbClr val="000000">
                      <a:alpha val="38000"/>
                    </a:srgbClr>
                  </a:outerShdw>
                </a:effectLst>
                <a:latin typeface="Arial" charset="0"/>
                <a:cs typeface="Arial" charset="0"/>
              </a:rPr>
              <a:t>ứng</a:t>
            </a:r>
            <a:r>
              <a:rPr lang="en-US" sz="2000" b="1" dirty="0">
                <a:ln w="11430"/>
                <a:solidFill>
                  <a:schemeClr val="bg1"/>
                </a:solidFill>
                <a:effectLst>
                  <a:outerShdw blurRad="50800" dist="39000" dir="5460000" algn="tl">
                    <a:srgbClr val="000000">
                      <a:alpha val="38000"/>
                    </a:srgbClr>
                  </a:outerShdw>
                </a:effectLst>
                <a:latin typeface="Arial" charset="0"/>
                <a:cs typeface="Arial" charset="0"/>
              </a:rPr>
              <a:t> </a:t>
            </a:r>
            <a:r>
              <a:rPr lang="en-US" sz="2000" b="1" dirty="0" err="1" smtClean="0">
                <a:ln w="11430"/>
                <a:solidFill>
                  <a:schemeClr val="bg1"/>
                </a:solidFill>
                <a:effectLst>
                  <a:outerShdw blurRad="50800" dist="39000" dir="5460000" algn="tl">
                    <a:srgbClr val="000000">
                      <a:alpha val="38000"/>
                    </a:srgbClr>
                  </a:outerShdw>
                </a:effectLst>
                <a:latin typeface="Arial" charset="0"/>
                <a:cs typeface="Arial" charset="0"/>
              </a:rPr>
              <a:t>dụng</a:t>
            </a:r>
            <a:r>
              <a:rPr lang="en-US" sz="2000" b="1" dirty="0" smtClean="0">
                <a:ln w="11430"/>
                <a:solidFill>
                  <a:schemeClr val="bg1"/>
                </a:solidFill>
                <a:effectLst>
                  <a:outerShdw blurRad="50800" dist="39000" dir="5460000" algn="tl">
                    <a:srgbClr val="000000">
                      <a:alpha val="38000"/>
                    </a:srgbClr>
                  </a:outerShdw>
                </a:effectLst>
                <a:latin typeface="Arial" charset="0"/>
                <a:cs typeface="Arial" charset="0"/>
              </a:rPr>
              <a:t> CNTT</a:t>
            </a:r>
            <a:endParaRPr lang="en-US" sz="2000" b="1" dirty="0">
              <a:ln w="11430"/>
              <a:solidFill>
                <a:schemeClr val="bg1"/>
              </a:solidFill>
              <a:effectLst>
                <a:outerShdw blurRad="50800" dist="39000" dir="5460000" algn="tl">
                  <a:srgbClr val="000000">
                    <a:alpha val="38000"/>
                  </a:srgbClr>
                </a:outerShdw>
              </a:effectLst>
              <a:latin typeface="Arial" charset="0"/>
              <a:cs typeface="Arial" charset="0"/>
            </a:endParaRPr>
          </a:p>
        </p:txBody>
      </p:sp>
    </p:spTree>
  </p:cSld>
  <p:clrMapOvr>
    <a:masterClrMapping/>
  </p:clrMapOvr>
  <p:transition spd="slow">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 y="152400"/>
          <a:ext cx="8991599" cy="6643370"/>
        </p:xfrm>
        <a:graphic>
          <a:graphicData uri="http://schemas.openxmlformats.org/drawingml/2006/table">
            <a:tbl>
              <a:tblPr/>
              <a:tblGrid>
                <a:gridCol w="1072392"/>
                <a:gridCol w="3804408"/>
                <a:gridCol w="4114799"/>
              </a:tblGrid>
              <a:tr h="514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Các phòng chức năng theo mô hình</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Hệ thống văn bản, phần mềm cần có</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6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Ý nghĩa và hiệu quả</a:t>
                      </a:r>
                      <a:endPar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14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C</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ông đoàn</a:t>
                      </a: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Hoàn thiện các văn bản: nội quy, quy trình vận hành và khai thác các thiết bị CNTT</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Quản lý dễ dàng hệ thống văn bản, tài liệu phục vụ cho công tác giáo dục.</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04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a:t>
                      </a:r>
                      <a:r>
                        <a:rPr kumimoji="0" lang="vi-VN"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Y</a:t>
                      </a: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tế</a:t>
                      </a: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Nâng cao sức khỏe, thuận lợi cho theo dõi y tế học đường</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14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Đoàn đội</a:t>
                      </a: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Quản lý dễ dàng hệ thống văn bản, tài liệu phục vụ cho công tác giáo dục và hoạt động đội</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85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Phòng Robotics (Trường CLC)</a:t>
                      </a: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Hoàn thiện các văn bản: nội quy, quy trình vận hành và khai thác các thiết bị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Cài đặt các chương trình lập trình để dạy lắp ghép</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Tạo nếp khi tham gia sử dụng phòng học</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49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Nhà thể chất</a:t>
                      </a: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Hoàn thiện các văn bản: nội quy, quy trình vận hành và khai thác các thiết bị CNTT, lịch khai thác</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Đảm bảo vận hành và khai thác hiệu quả các thiết bị CNTT</a:t>
                      </a:r>
                    </a:p>
                    <a:p>
                      <a:pPr marL="3175"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Tạo nếp khi tham gia sử dụng phòng học</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035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Cổng thông tin điện tử</a:t>
                      </a:r>
                    </a:p>
                  </a:txBody>
                  <a:tcPr marL="39032" marR="3903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Xây dựng và chuyển giao cổng thông tin điện tử cho các đơn vị.</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Đảm bảo quản trị và xuất bản tin tức; có các modul đúng chuẩn.</a:t>
                      </a: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39032" marR="3903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extBox 4"/>
          <p:cNvSpPr txBox="1">
            <a:spLocks noChangeArrowheads="1"/>
          </p:cNvSpPr>
          <p:nvPr/>
        </p:nvSpPr>
        <p:spPr bwMode="auto">
          <a:xfrm>
            <a:off x="609600" y="1600200"/>
            <a:ext cx="7772400" cy="2862322"/>
          </a:xfrm>
          <a:prstGeom prst="rect">
            <a:avLst/>
          </a:prstGeom>
          <a:solidFill>
            <a:schemeClr val="bg1"/>
          </a:solidFill>
          <a:ln w="9525">
            <a:noFill/>
            <a:miter lim="800000"/>
            <a:headEnd/>
            <a:tailEnd/>
          </a:ln>
        </p:spPr>
        <p:txBody>
          <a:bodyPr wrap="square">
            <a:spAutoFit/>
          </a:bodyPr>
          <a:lstStyle/>
          <a:p>
            <a:pPr>
              <a:lnSpc>
                <a:spcPct val="150000"/>
              </a:lnSpc>
            </a:pPr>
            <a:r>
              <a:rPr lang="vi-VN" sz="2400" b="1" dirty="0">
                <a:solidFill>
                  <a:schemeClr val="accent4">
                    <a:lumMod val="75000"/>
                    <a:lumOff val="25000"/>
                  </a:schemeClr>
                </a:solidFill>
                <a:latin typeface="Times New Roman" pitchFamily="18" charset="0"/>
                <a:cs typeface="Times New Roman" pitchFamily="18" charset="0"/>
              </a:rPr>
              <a:t>4. Hoàn thiện và triển khai các văn bản hướng dẫn, quy định, quy trình vận hành và khai thác các thiết bị CNTT</a:t>
            </a:r>
            <a:r>
              <a:rPr lang="vi-VN" sz="2400" b="1" dirty="0" smtClean="0">
                <a:solidFill>
                  <a:schemeClr val="accent4">
                    <a:lumMod val="75000"/>
                    <a:lumOff val="25000"/>
                  </a:schemeClr>
                </a:solidFill>
                <a:latin typeface="Times New Roman" pitchFamily="18" charset="0"/>
                <a:cs typeface="Times New Roman" pitchFamily="18" charset="0"/>
              </a:rPr>
              <a:t>:</a:t>
            </a:r>
            <a:endParaRPr lang="en-US" sz="2400" b="1" dirty="0" smtClean="0">
              <a:solidFill>
                <a:schemeClr val="accent4">
                  <a:lumMod val="75000"/>
                  <a:lumOff val="25000"/>
                </a:schemeClr>
              </a:solidFill>
              <a:latin typeface="Times New Roman" pitchFamily="18" charset="0"/>
              <a:cs typeface="Times New Roman" pitchFamily="18" charset="0"/>
            </a:endParaRPr>
          </a:p>
          <a:p>
            <a:pPr>
              <a:lnSpc>
                <a:spcPct val="150000"/>
              </a:lnSpc>
            </a:pPr>
            <a:r>
              <a:rPr lang="en-US" sz="2400" b="1" dirty="0" smtClean="0">
                <a:solidFill>
                  <a:schemeClr val="accent4">
                    <a:lumMod val="75000"/>
                    <a:lumOff val="25000"/>
                  </a:schemeClr>
                </a:solidFill>
                <a:latin typeface="Times New Roman" pitchFamily="18" charset="0"/>
                <a:cs typeface="Times New Roman" pitchFamily="18" charset="0"/>
              </a:rPr>
              <a:t>4.1 </a:t>
            </a:r>
            <a:r>
              <a:rPr lang="en-US" sz="2400" b="1" dirty="0" err="1" smtClean="0">
                <a:solidFill>
                  <a:schemeClr val="accent4">
                    <a:lumMod val="75000"/>
                    <a:lumOff val="25000"/>
                  </a:schemeClr>
                </a:solidFill>
                <a:latin typeface="Times New Roman" pitchFamily="18" charset="0"/>
                <a:cs typeface="Times New Roman" pitchFamily="18" charset="0"/>
              </a:rPr>
              <a:t>Hoàn</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thiện</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hệ</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thống</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các</a:t>
            </a:r>
            <a:r>
              <a:rPr lang="en-US" sz="2400" b="1" dirty="0" smtClean="0">
                <a:solidFill>
                  <a:schemeClr val="accent4">
                    <a:lumMod val="75000"/>
                    <a:lumOff val="25000"/>
                  </a:schemeClr>
                </a:solidFill>
                <a:latin typeface="Times New Roman" pitchFamily="18" charset="0"/>
                <a:cs typeface="Times New Roman" pitchFamily="18" charset="0"/>
              </a:rPr>
              <a:t> v</a:t>
            </a:r>
            <a:r>
              <a:rPr lang="vi-VN" sz="2400" b="1" dirty="0" smtClean="0">
                <a:solidFill>
                  <a:schemeClr val="accent4">
                    <a:lumMod val="75000"/>
                    <a:lumOff val="25000"/>
                  </a:schemeClr>
                </a:solidFill>
                <a:latin typeface="Times New Roman" pitchFamily="18" charset="0"/>
                <a:cs typeface="Times New Roman" pitchFamily="18" charset="0"/>
              </a:rPr>
              <a:t>ă</a:t>
            </a:r>
            <a:r>
              <a:rPr lang="en-US" sz="2400" b="1" dirty="0" smtClean="0">
                <a:solidFill>
                  <a:schemeClr val="accent4">
                    <a:lumMod val="75000"/>
                    <a:lumOff val="25000"/>
                  </a:schemeClr>
                </a:solidFill>
                <a:latin typeface="Times New Roman" pitchFamily="18" charset="0"/>
                <a:cs typeface="Times New Roman" pitchFamily="18" charset="0"/>
              </a:rPr>
              <a:t>n </a:t>
            </a:r>
            <a:r>
              <a:rPr lang="en-US" sz="2400" b="1" dirty="0" err="1" smtClean="0">
                <a:solidFill>
                  <a:schemeClr val="accent4">
                    <a:lumMod val="75000"/>
                    <a:lumOff val="25000"/>
                  </a:schemeClr>
                </a:solidFill>
                <a:latin typeface="Times New Roman" pitchFamily="18" charset="0"/>
                <a:cs typeface="Times New Roman" pitchFamily="18" charset="0"/>
              </a:rPr>
              <a:t>bản</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nêu</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trên</a:t>
            </a:r>
            <a:r>
              <a:rPr lang="en-US" sz="2400" b="1" dirty="0" smtClean="0">
                <a:solidFill>
                  <a:schemeClr val="accent4">
                    <a:lumMod val="75000"/>
                    <a:lumOff val="25000"/>
                  </a:schemeClr>
                </a:solidFill>
                <a:latin typeface="Times New Roman" pitchFamily="18" charset="0"/>
                <a:cs typeface="Times New Roman" pitchFamily="18" charset="0"/>
              </a:rPr>
              <a:t> g</a:t>
            </a:r>
            <a:r>
              <a:rPr lang="vi-VN" sz="2400" b="1" dirty="0" smtClean="0">
                <a:solidFill>
                  <a:schemeClr val="accent4">
                    <a:lumMod val="75000"/>
                    <a:lumOff val="25000"/>
                  </a:schemeClr>
                </a:solidFill>
                <a:latin typeface="Times New Roman" pitchFamily="18" charset="0"/>
                <a:cs typeface="Times New Roman" pitchFamily="18" charset="0"/>
              </a:rPr>
              <a:t>ửi</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về</a:t>
            </a:r>
            <a:r>
              <a:rPr lang="en-US" sz="2400" b="1" dirty="0" smtClean="0">
                <a:solidFill>
                  <a:schemeClr val="accent4">
                    <a:lumMod val="75000"/>
                    <a:lumOff val="25000"/>
                  </a:schemeClr>
                </a:solidFill>
                <a:latin typeface="Times New Roman" pitchFamily="18" charset="0"/>
                <a:cs typeface="Times New Roman" pitchFamily="18" charset="0"/>
              </a:rPr>
              <a:t> PGD </a:t>
            </a:r>
            <a:r>
              <a:rPr lang="en-US" sz="2400" b="1" dirty="0" err="1" smtClean="0">
                <a:solidFill>
                  <a:schemeClr val="accent4">
                    <a:lumMod val="75000"/>
                    <a:lumOff val="25000"/>
                  </a:schemeClr>
                </a:solidFill>
                <a:latin typeface="Times New Roman" pitchFamily="18" charset="0"/>
                <a:cs typeface="Times New Roman" pitchFamily="18" charset="0"/>
              </a:rPr>
              <a:t>vào</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ngày</a:t>
            </a:r>
            <a:r>
              <a:rPr lang="en-US" sz="2400" b="1" dirty="0" smtClean="0">
                <a:solidFill>
                  <a:schemeClr val="accent4">
                    <a:lumMod val="75000"/>
                    <a:lumOff val="25000"/>
                  </a:schemeClr>
                </a:solidFill>
                <a:latin typeface="Times New Roman" pitchFamily="18" charset="0"/>
                <a:cs typeface="Times New Roman" pitchFamily="18" charset="0"/>
              </a:rPr>
              <a:t> 06/8/2015.</a:t>
            </a:r>
          </a:p>
          <a:p>
            <a:pPr>
              <a:lnSpc>
                <a:spcPct val="150000"/>
              </a:lnSpc>
            </a:pPr>
            <a:r>
              <a:rPr lang="en-US" sz="2400" b="1" dirty="0" smtClean="0">
                <a:solidFill>
                  <a:schemeClr val="accent4">
                    <a:lumMod val="75000"/>
                    <a:lumOff val="25000"/>
                  </a:schemeClr>
                </a:solidFill>
                <a:latin typeface="Times New Roman" pitchFamily="18" charset="0"/>
                <a:cs typeface="Times New Roman" pitchFamily="18" charset="0"/>
              </a:rPr>
              <a:t>4.2 Ban </a:t>
            </a:r>
            <a:r>
              <a:rPr lang="en-US" sz="2400" b="1" dirty="0" err="1" smtClean="0">
                <a:solidFill>
                  <a:schemeClr val="accent4">
                    <a:lumMod val="75000"/>
                    <a:lumOff val="25000"/>
                  </a:schemeClr>
                </a:solidFill>
                <a:latin typeface="Times New Roman" pitchFamily="18" charset="0"/>
                <a:cs typeface="Times New Roman" pitchFamily="18" charset="0"/>
              </a:rPr>
              <a:t>hành</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và</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th</a:t>
            </a:r>
            <a:r>
              <a:rPr lang="vi-VN" sz="2400" b="1" dirty="0" smtClean="0">
                <a:solidFill>
                  <a:schemeClr val="accent4">
                    <a:lumMod val="75000"/>
                    <a:lumOff val="25000"/>
                  </a:schemeClr>
                </a:solidFill>
                <a:latin typeface="Times New Roman" pitchFamily="18" charset="0"/>
                <a:cs typeface="Times New Roman" pitchFamily="18" charset="0"/>
              </a:rPr>
              <a:t>ực</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hiện</a:t>
            </a:r>
            <a:r>
              <a:rPr lang="en-US" sz="2400" b="1" dirty="0" smtClean="0">
                <a:solidFill>
                  <a:schemeClr val="accent4">
                    <a:lumMod val="75000"/>
                    <a:lumOff val="25000"/>
                  </a:schemeClr>
                </a:solidFill>
                <a:latin typeface="Times New Roman" pitchFamily="18" charset="0"/>
                <a:cs typeface="Times New Roman" pitchFamily="18" charset="0"/>
              </a:rPr>
              <a:t> t</a:t>
            </a:r>
            <a:r>
              <a:rPr lang="vi-VN" sz="2400" b="1" dirty="0" smtClean="0">
                <a:solidFill>
                  <a:schemeClr val="accent4">
                    <a:lumMod val="75000"/>
                    <a:lumOff val="25000"/>
                  </a:schemeClr>
                </a:solidFill>
                <a:latin typeface="Times New Roman" pitchFamily="18" charset="0"/>
                <a:cs typeface="Times New Roman" pitchFamily="18" charset="0"/>
              </a:rPr>
              <a:t>ừ</a:t>
            </a:r>
            <a:r>
              <a:rPr lang="en-US" sz="2400" b="1" dirty="0" smtClean="0">
                <a:solidFill>
                  <a:schemeClr val="accent4">
                    <a:lumMod val="75000"/>
                    <a:lumOff val="25000"/>
                  </a:schemeClr>
                </a:solidFill>
                <a:latin typeface="Times New Roman" pitchFamily="18" charset="0"/>
                <a:cs typeface="Times New Roman" pitchFamily="18" charset="0"/>
              </a:rPr>
              <a:t> 14/8/2015.</a:t>
            </a:r>
            <a:endParaRPr lang="en-US" sz="2400" dirty="0">
              <a:solidFill>
                <a:schemeClr val="accent4">
                  <a:lumMod val="75000"/>
                  <a:lumOff val="25000"/>
                </a:schemeClr>
              </a:solidFill>
              <a:latin typeface="Verdana" pitchFamily="34" charset="0"/>
            </a:endParaRPr>
          </a:p>
        </p:txBody>
      </p:sp>
      <p:sp>
        <p:nvSpPr>
          <p:cNvPr id="3" name="Rectangle 2"/>
          <p:cNvSpPr/>
          <p:nvPr/>
        </p:nvSpPr>
        <p:spPr>
          <a:xfrm>
            <a:off x="2057400" y="228600"/>
            <a:ext cx="4572000" cy="338138"/>
          </a:xfrm>
          <a:prstGeom prst="rect">
            <a:avLst/>
          </a:prstGeom>
        </p:spPr>
        <p:txBody>
          <a:bodyPr>
            <a:spAutoFit/>
          </a:bodyPr>
          <a:lstStyle/>
          <a:p>
            <a:pPr algn="ctr" fontAlgn="auto">
              <a:spcBef>
                <a:spcPts val="0"/>
              </a:spcBef>
              <a:spcAft>
                <a:spcPts val="0"/>
              </a:spcAft>
              <a:defRPr/>
            </a:pPr>
            <a:r>
              <a:rPr lang="vi-VN" sz="1600"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sz="1600"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sz="1600"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sz="1600"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sz="1600" dirty="0">
              <a:solidFill>
                <a:schemeClr val="bg1"/>
              </a:solidFill>
              <a:latin typeface="+mn-lt"/>
              <a:cs typeface="+mn-cs"/>
            </a:endParaRPr>
          </a:p>
        </p:txBody>
      </p:sp>
      <p:sp>
        <p:nvSpPr>
          <p:cNvPr id="4" name="Action Button: Home 41">
            <a:hlinkClick r:id="rId2" action="ppaction://hlinksldjump" highlightClick="1"/>
          </p:cNvPr>
          <p:cNvSpPr>
            <a:spLocks noChangeArrowheads="1"/>
          </p:cNvSpPr>
          <p:nvPr/>
        </p:nvSpPr>
        <p:spPr bwMode="auto">
          <a:xfrm>
            <a:off x="8382000" y="60960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76200"/>
            <a:ext cx="8763000" cy="6555641"/>
          </a:xfrm>
          <a:prstGeom prst="rect">
            <a:avLst/>
          </a:prstGeom>
          <a:solidFill>
            <a:schemeClr val="bg1"/>
          </a:solidFill>
        </p:spPr>
        <p:txBody>
          <a:bodyPr wrap="square">
            <a:spAutoFit/>
          </a:bodyPr>
          <a:lstStyle/>
          <a:p>
            <a:pPr fontAlgn="auto">
              <a:lnSpc>
                <a:spcPct val="150000"/>
              </a:lnSpc>
              <a:spcBef>
                <a:spcPts val="0"/>
              </a:spcBef>
              <a:spcAft>
                <a:spcPts val="0"/>
              </a:spcAft>
              <a:defRPr/>
            </a:pPr>
            <a:r>
              <a:rPr lang="vi-VN"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II. Nhận bàn giao CSVC – trang thiết </a:t>
            </a:r>
            <a:r>
              <a:rPr lang="vi-VN"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bị</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p>
          <a:p>
            <a:pPr fontAlgn="auto">
              <a:lnSpc>
                <a:spcPct val="150000"/>
              </a:lnSpc>
              <a:spcBef>
                <a:spcPts val="0"/>
              </a:spcBef>
              <a:spcAft>
                <a:spcPts val="0"/>
              </a:spcAft>
              <a:defRPr/>
            </a:pP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Nhà</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tr</a:t>
            </a:r>
            <a:r>
              <a:rPr lang="vi-VN"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ường </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xây</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d</a:t>
            </a:r>
            <a:r>
              <a:rPr lang="vi-VN"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ựng</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quy</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trình</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tiếp</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tài</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err="1"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sản</a:t>
            </a:r>
            <a:r>
              <a:rPr lang="en-US" sz="2000" b="1" dirty="0" smtClean="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lnSpc>
                <a:spcPct val="150000"/>
              </a:lnSpc>
              <a:spcBef>
                <a:spcPts val="0"/>
              </a:spcBef>
              <a:spcAft>
                <a:spcPts val="0"/>
              </a:spcAft>
              <a:defRPr/>
            </a:pPr>
            <a:r>
              <a:rPr lang="vi-VN" sz="2000" dirty="0">
                <a:solidFill>
                  <a:schemeClr val="accent4">
                    <a:lumMod val="75000"/>
                    <a:lumOff val="25000"/>
                  </a:schemeClr>
                </a:solidFill>
                <a:latin typeface="Times New Roman" pitchFamily="18" charset="0"/>
                <a:cs typeface="Times New Roman" pitchFamily="18" charset="0"/>
              </a:rPr>
              <a:t>- Thành lập tổ công tác nhận trang thiết bị (</a:t>
            </a:r>
            <a:r>
              <a:rPr lang="vi-VN" sz="2000" i="1" dirty="0">
                <a:solidFill>
                  <a:schemeClr val="accent4">
                    <a:lumMod val="75000"/>
                    <a:lumOff val="25000"/>
                  </a:schemeClr>
                </a:solidFill>
                <a:latin typeface="Times New Roman" pitchFamily="18" charset="0"/>
                <a:cs typeface="Times New Roman" pitchFamily="18" charset="0"/>
              </a:rPr>
              <a:t>đ/c Hiệu trưởng – làm tổ trưởng; phân công người nhận, người quản lý tài sản cụ thể</a:t>
            </a:r>
            <a:r>
              <a:rPr lang="vi-VN" sz="2000" dirty="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buFontTx/>
              <a:buChar char="-"/>
              <a:defRPr/>
            </a:pPr>
            <a:r>
              <a:rPr lang="vi-VN" sz="2000" b="1" dirty="0" smtClean="0">
                <a:solidFill>
                  <a:schemeClr val="accent4">
                    <a:lumMod val="75000"/>
                    <a:lumOff val="25000"/>
                  </a:schemeClr>
                </a:solidFill>
                <a:latin typeface="Times New Roman" pitchFamily="18" charset="0"/>
                <a:cs typeface="Times New Roman" pitchFamily="18" charset="0"/>
              </a:rPr>
              <a:t>Tiếp </a:t>
            </a:r>
            <a:r>
              <a:rPr lang="vi-VN" sz="2000" b="1" dirty="0">
                <a:solidFill>
                  <a:schemeClr val="accent4">
                    <a:lumMod val="75000"/>
                    <a:lumOff val="25000"/>
                  </a:schemeClr>
                </a:solidFill>
                <a:latin typeface="Times New Roman" pitchFamily="18" charset="0"/>
                <a:cs typeface="Times New Roman" pitchFamily="18" charset="0"/>
              </a:rPr>
              <a:t>nhận trang thiết bị: </a:t>
            </a:r>
            <a:r>
              <a:rPr lang="vi-VN" sz="2000" dirty="0">
                <a:solidFill>
                  <a:schemeClr val="accent4">
                    <a:lumMod val="75000"/>
                    <a:lumOff val="25000"/>
                  </a:schemeClr>
                </a:solidFill>
                <a:latin typeface="Times New Roman" pitchFamily="18" charset="0"/>
                <a:cs typeface="Times New Roman" pitchFamily="18" charset="0"/>
              </a:rPr>
              <a:t>theo đúng số lượng, chủng </a:t>
            </a:r>
            <a:r>
              <a:rPr lang="vi-VN" sz="2000" dirty="0" smtClean="0">
                <a:solidFill>
                  <a:schemeClr val="accent4">
                    <a:lumMod val="75000"/>
                    <a:lumOff val="25000"/>
                  </a:schemeClr>
                </a:solidFill>
                <a:latin typeface="Times New Roman" pitchFamily="18" charset="0"/>
                <a:cs typeface="Times New Roman" pitchFamily="18" charset="0"/>
              </a:rPr>
              <a:t>loại</a:t>
            </a:r>
            <a:r>
              <a:rPr lang="en-US" sz="2000" dirty="0" smtClean="0">
                <a:solidFill>
                  <a:schemeClr val="accent4">
                    <a:lumMod val="75000"/>
                    <a:lumOff val="25000"/>
                  </a:schemeClr>
                </a:solidFill>
                <a:latin typeface="Times New Roman" pitchFamily="18" charset="0"/>
                <a:cs typeface="Times New Roman" pitchFamily="18" charset="0"/>
              </a:rPr>
              <a:t>,</a:t>
            </a:r>
            <a:r>
              <a:rPr lang="vi-VN" sz="2000" dirty="0" smtClean="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thông số kỹ </a:t>
            </a:r>
            <a:r>
              <a:rPr lang="vi-VN" sz="2000" dirty="0" smtClean="0">
                <a:solidFill>
                  <a:schemeClr val="accent4">
                    <a:lumMod val="75000"/>
                    <a:lumOff val="25000"/>
                  </a:schemeClr>
                </a:solidFill>
                <a:latin typeface="Times New Roman" pitchFamily="18" charset="0"/>
                <a:cs typeface="Times New Roman" pitchFamily="18" charset="0"/>
              </a:rPr>
              <a:t>thuật</a:t>
            </a:r>
            <a:r>
              <a:rPr lang="en-US" sz="2000" dirty="0" smtClean="0">
                <a:solidFill>
                  <a:schemeClr val="accent4">
                    <a:lumMod val="75000"/>
                    <a:lumOff val="25000"/>
                  </a:schemeClr>
                </a:solidFill>
                <a:latin typeface="Times New Roman" pitchFamily="18" charset="0"/>
                <a:cs typeface="Times New Roman" pitchFamily="18" charset="0"/>
              </a:rPr>
              <a:t>:</a:t>
            </a:r>
          </a:p>
          <a:p>
            <a:pPr fontAlgn="auto">
              <a:lnSpc>
                <a:spcPct val="150000"/>
              </a:lnSpc>
              <a:spcBef>
                <a:spcPts val="0"/>
              </a:spcBef>
              <a:spcAft>
                <a:spcPts val="0"/>
              </a:spcAft>
              <a:defRPr/>
            </a:pP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Nhận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mẫu</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trang</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thiết</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bị</a:t>
            </a:r>
            <a:endParaRPr lang="en-US" sz="2000" dirty="0" smtClean="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Nhận</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đại</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trà</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theo</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mẫu</a:t>
            </a:r>
            <a:r>
              <a:rPr lang="en-US" sz="2000"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buFontTx/>
              <a:buChar char="-"/>
              <a:defRPr/>
            </a:pPr>
            <a:r>
              <a:rPr lang="vi-VN" sz="2000" b="1" dirty="0" smtClean="0">
                <a:solidFill>
                  <a:schemeClr val="accent4">
                    <a:lumMod val="75000"/>
                    <a:lumOff val="25000"/>
                  </a:schemeClr>
                </a:solidFill>
                <a:latin typeface="Times New Roman" pitchFamily="18" charset="0"/>
                <a:cs typeface="Times New Roman" pitchFamily="18" charset="0"/>
              </a:rPr>
              <a:t>Lắp </a:t>
            </a:r>
            <a:r>
              <a:rPr lang="vi-VN" sz="2000" b="1" dirty="0">
                <a:solidFill>
                  <a:schemeClr val="accent4">
                    <a:lumMod val="75000"/>
                    <a:lumOff val="25000"/>
                  </a:schemeClr>
                </a:solidFill>
                <a:latin typeface="Times New Roman" pitchFamily="18" charset="0"/>
                <a:cs typeface="Times New Roman" pitchFamily="18" charset="0"/>
              </a:rPr>
              <a:t>đặt trang thiết bị:</a:t>
            </a:r>
            <a:r>
              <a:rPr lang="vi-VN" sz="2000" dirty="0">
                <a:solidFill>
                  <a:schemeClr val="accent4">
                    <a:lumMod val="75000"/>
                    <a:lumOff val="25000"/>
                  </a:schemeClr>
                </a:solidFill>
                <a:latin typeface="Times New Roman" pitchFamily="18" charset="0"/>
                <a:cs typeface="Times New Roman" pitchFamily="18" charset="0"/>
              </a:rPr>
              <a:t> Nhà trường thống nhất với đơn vị tư vấn thiết kế và đơn vị thi công lắp đặt theo hồ sơ thiết kế kỹ </a:t>
            </a:r>
            <a:r>
              <a:rPr lang="vi-VN" sz="2000" dirty="0" smtClean="0">
                <a:solidFill>
                  <a:schemeClr val="accent4">
                    <a:lumMod val="75000"/>
                    <a:lumOff val="25000"/>
                  </a:schemeClr>
                </a:solidFill>
                <a:latin typeface="Times New Roman" pitchFamily="18" charset="0"/>
                <a:cs typeface="Times New Roman" pitchFamily="18" charset="0"/>
              </a:rPr>
              <a:t>thuật</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có</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đủ</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ch</a:t>
            </a:r>
            <a:r>
              <a:rPr lang="vi-VN" sz="2000" dirty="0" smtClean="0">
                <a:solidFill>
                  <a:schemeClr val="accent4">
                    <a:lumMod val="75000"/>
                    <a:lumOff val="25000"/>
                  </a:schemeClr>
                </a:solidFill>
                <a:latin typeface="Times New Roman" pitchFamily="18" charset="0"/>
                <a:cs typeface="Times New Roman" pitchFamily="18" charset="0"/>
              </a:rPr>
              <a:t>ữ</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ký</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xác</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nhận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của</a:t>
            </a:r>
            <a:r>
              <a:rPr lang="en-US" sz="2000" dirty="0" smtClean="0">
                <a:solidFill>
                  <a:schemeClr val="accent4">
                    <a:lumMod val="75000"/>
                    <a:lumOff val="25000"/>
                  </a:schemeClr>
                </a:solidFill>
                <a:latin typeface="Times New Roman" pitchFamily="18" charset="0"/>
                <a:cs typeface="Times New Roman" pitchFamily="18" charset="0"/>
              </a:rPr>
              <a:t> </a:t>
            </a:r>
            <a:r>
              <a:rPr lang="vi-VN" sz="2000" dirty="0" smtClean="0">
                <a:solidFill>
                  <a:schemeClr val="accent4">
                    <a:lumMod val="75000"/>
                    <a:lumOff val="25000"/>
                  </a:schemeClr>
                </a:solidFill>
                <a:latin typeface="Times New Roman" pitchFamily="18" charset="0"/>
                <a:cs typeface="Times New Roman" pitchFamily="18" charset="0"/>
              </a:rPr>
              <a:t>đơ</a:t>
            </a:r>
            <a:r>
              <a:rPr lang="en-US" sz="2000" dirty="0" smtClean="0">
                <a:solidFill>
                  <a:schemeClr val="accent4">
                    <a:lumMod val="75000"/>
                    <a:lumOff val="25000"/>
                  </a:schemeClr>
                </a:solidFill>
                <a:latin typeface="Times New Roman" pitchFamily="18" charset="0"/>
                <a:cs typeface="Times New Roman" pitchFamily="18" charset="0"/>
              </a:rPr>
              <a:t>n </a:t>
            </a:r>
            <a:r>
              <a:rPr lang="en-US" sz="2000" dirty="0" err="1" smtClean="0">
                <a:solidFill>
                  <a:schemeClr val="accent4">
                    <a:lumMod val="75000"/>
                    <a:lumOff val="25000"/>
                  </a:schemeClr>
                </a:solidFill>
                <a:latin typeface="Times New Roman" pitchFamily="18" charset="0"/>
                <a:cs typeface="Times New Roman" pitchFamily="18" charset="0"/>
              </a:rPr>
              <a:t>vị</a:t>
            </a:r>
            <a:r>
              <a:rPr lang="en-US" sz="2000" dirty="0" smtClean="0">
                <a:solidFill>
                  <a:schemeClr val="accent4">
                    <a:lumMod val="75000"/>
                    <a:lumOff val="25000"/>
                  </a:schemeClr>
                </a:solidFill>
                <a:latin typeface="Times New Roman" pitchFamily="18" charset="0"/>
                <a:cs typeface="Times New Roman" pitchFamily="18" charset="0"/>
              </a:rPr>
              <a:t> t</a:t>
            </a:r>
            <a:r>
              <a:rPr lang="vi-VN" sz="2000" dirty="0" smtClean="0">
                <a:solidFill>
                  <a:schemeClr val="accent4">
                    <a:lumMod val="75000"/>
                    <a:lumOff val="25000"/>
                  </a:schemeClr>
                </a:solidFill>
                <a:latin typeface="Times New Roman" pitchFamily="18" charset="0"/>
                <a:cs typeface="Times New Roman" pitchFamily="18" charset="0"/>
              </a:rPr>
              <a:t>ư</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vấn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thiết</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kế</a:t>
            </a:r>
            <a:r>
              <a:rPr lang="en-US" sz="2000" dirty="0" smtClean="0">
                <a:solidFill>
                  <a:schemeClr val="accent4">
                    <a:lumMod val="75000"/>
                    <a:lumOff val="25000"/>
                  </a:schemeClr>
                </a:solidFill>
                <a:latin typeface="Times New Roman" pitchFamily="18" charset="0"/>
                <a:cs typeface="Times New Roman" pitchFamily="18" charset="0"/>
              </a:rPr>
              <a:t>, HT </a:t>
            </a:r>
            <a:r>
              <a:rPr lang="en-US" sz="2000" dirty="0" err="1" smtClean="0">
                <a:solidFill>
                  <a:schemeClr val="accent4">
                    <a:lumMod val="75000"/>
                    <a:lumOff val="25000"/>
                  </a:schemeClr>
                </a:solidFill>
                <a:latin typeface="Times New Roman" pitchFamily="18" charset="0"/>
                <a:cs typeface="Times New Roman" pitchFamily="18" charset="0"/>
              </a:rPr>
              <a:t>nhà</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tr</a:t>
            </a:r>
            <a:r>
              <a:rPr lang="vi-VN" sz="2000" dirty="0" smtClean="0">
                <a:solidFill>
                  <a:schemeClr val="accent4">
                    <a:lumMod val="75000"/>
                    <a:lumOff val="25000"/>
                  </a:schemeClr>
                </a:solidFill>
                <a:latin typeface="Times New Roman" pitchFamily="18" charset="0"/>
                <a:cs typeface="Times New Roman" pitchFamily="18" charset="0"/>
              </a:rPr>
              <a:t>ường</a:t>
            </a:r>
            <a:r>
              <a:rPr lang="en-US" sz="2000" dirty="0" smtClean="0">
                <a:solidFill>
                  <a:schemeClr val="accent4">
                    <a:lumMod val="75000"/>
                    <a:lumOff val="25000"/>
                  </a:schemeClr>
                </a:solidFill>
                <a:latin typeface="Times New Roman" pitchFamily="18" charset="0"/>
                <a:cs typeface="Times New Roman" pitchFamily="18" charset="0"/>
              </a:rPr>
              <a:t>, PGD, </a:t>
            </a:r>
            <a:r>
              <a:rPr lang="en-US" sz="2000" dirty="0" err="1" smtClean="0">
                <a:solidFill>
                  <a:schemeClr val="accent4">
                    <a:lumMod val="75000"/>
                    <a:lumOff val="25000"/>
                  </a:schemeClr>
                </a:solidFill>
                <a:latin typeface="Times New Roman" pitchFamily="18" charset="0"/>
                <a:cs typeface="Times New Roman" pitchFamily="18" charset="0"/>
              </a:rPr>
              <a:t>Phòng</a:t>
            </a:r>
            <a:r>
              <a:rPr lang="en-US" sz="2000" dirty="0" smtClean="0">
                <a:solidFill>
                  <a:schemeClr val="accent4">
                    <a:lumMod val="75000"/>
                    <a:lumOff val="25000"/>
                  </a:schemeClr>
                </a:solidFill>
                <a:latin typeface="Times New Roman" pitchFamily="18" charset="0"/>
                <a:cs typeface="Times New Roman" pitchFamily="18" charset="0"/>
              </a:rPr>
              <a:t> QL ĐT, </a:t>
            </a:r>
            <a:r>
              <a:rPr lang="en-US" sz="2000" dirty="0" err="1" smtClean="0">
                <a:solidFill>
                  <a:schemeClr val="accent4">
                    <a:lumMod val="75000"/>
                    <a:lumOff val="25000"/>
                  </a:schemeClr>
                </a:solidFill>
                <a:latin typeface="Times New Roman" pitchFamily="18" charset="0"/>
                <a:cs typeface="Times New Roman" pitchFamily="18" charset="0"/>
              </a:rPr>
              <a:t>Phó</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Chủ</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tịch</a:t>
            </a:r>
            <a:r>
              <a:rPr lang="en-US" sz="2000" dirty="0" smtClean="0">
                <a:solidFill>
                  <a:schemeClr val="accent4">
                    <a:lumMod val="75000"/>
                    <a:lumOff val="25000"/>
                  </a:schemeClr>
                </a:solidFill>
                <a:latin typeface="Times New Roman" pitchFamily="18" charset="0"/>
                <a:cs typeface="Times New Roman" pitchFamily="18" charset="0"/>
              </a:rPr>
              <a:t> UBND </a:t>
            </a:r>
            <a:r>
              <a:rPr lang="en-US" sz="2000" dirty="0" err="1" smtClean="0">
                <a:solidFill>
                  <a:schemeClr val="accent4">
                    <a:lumMod val="75000"/>
                    <a:lumOff val="25000"/>
                  </a:schemeClr>
                </a:solidFill>
                <a:latin typeface="Times New Roman" pitchFamily="18" charset="0"/>
                <a:cs typeface="Times New Roman" pitchFamily="18" charset="0"/>
              </a:rPr>
              <a:t>Quận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phê</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duyệt</a:t>
            </a:r>
            <a:endParaRPr lang="en-US" sz="2000" dirty="0" smtClean="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buFontTx/>
              <a:buChar char="-"/>
              <a:defRPr/>
            </a:pPr>
            <a:r>
              <a:rPr lang="en-US" sz="2000" dirty="0" err="1" smtClean="0">
                <a:solidFill>
                  <a:schemeClr val="accent4">
                    <a:lumMod val="75000"/>
                    <a:lumOff val="25000"/>
                  </a:schemeClr>
                </a:solidFill>
                <a:latin typeface="Times New Roman" pitchFamily="18" charset="0"/>
                <a:cs typeface="Times New Roman" pitchFamily="18" charset="0"/>
              </a:rPr>
              <a:t>Xác</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nhận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và</a:t>
            </a:r>
            <a:r>
              <a:rPr lang="en-US" sz="2000" dirty="0" smtClean="0">
                <a:solidFill>
                  <a:schemeClr val="accent4">
                    <a:lumMod val="75000"/>
                    <a:lumOff val="25000"/>
                  </a:schemeClr>
                </a:solidFill>
                <a:latin typeface="Times New Roman" pitchFamily="18" charset="0"/>
                <a:cs typeface="Times New Roman" pitchFamily="18" charset="0"/>
              </a:rPr>
              <a:t> l</a:t>
            </a:r>
            <a:r>
              <a:rPr lang="vi-VN" sz="2000" dirty="0" smtClean="0">
                <a:solidFill>
                  <a:schemeClr val="accent4">
                    <a:lumMod val="75000"/>
                    <a:lumOff val="25000"/>
                  </a:schemeClr>
                </a:solidFill>
                <a:latin typeface="Times New Roman" pitchFamily="18" charset="0"/>
                <a:cs typeface="Times New Roman" pitchFamily="18" charset="0"/>
              </a:rPr>
              <a:t>ư</a:t>
            </a:r>
            <a:r>
              <a:rPr lang="en-US" sz="2000" dirty="0" smtClean="0">
                <a:solidFill>
                  <a:schemeClr val="accent4">
                    <a:lumMod val="75000"/>
                    <a:lumOff val="25000"/>
                  </a:schemeClr>
                </a:solidFill>
                <a:latin typeface="Times New Roman" pitchFamily="18" charset="0"/>
                <a:cs typeface="Times New Roman" pitchFamily="18" charset="0"/>
              </a:rPr>
              <a:t>u </a:t>
            </a:r>
            <a:r>
              <a:rPr lang="en-US" sz="2000" dirty="0" err="1" smtClean="0">
                <a:solidFill>
                  <a:schemeClr val="accent4">
                    <a:lumMod val="75000"/>
                    <a:lumOff val="25000"/>
                  </a:schemeClr>
                </a:solidFill>
                <a:latin typeface="Times New Roman" pitchFamily="18" charset="0"/>
                <a:cs typeface="Times New Roman" pitchFamily="18" charset="0"/>
              </a:rPr>
              <a:t>biên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bản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giao</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nhận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tài</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sản</a:t>
            </a:r>
            <a:endParaRPr lang="en-US" sz="2000" dirty="0" smtClean="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buFontTx/>
              <a:buChar char="-"/>
              <a:defRPr/>
            </a:pP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Nhập</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theo</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dõi</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quản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lý</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khai</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th</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ác</a:t>
            </a:r>
            <a:r>
              <a:rPr lang="en-US" sz="2000" dirty="0" smtClean="0">
                <a:solidFill>
                  <a:schemeClr val="accent4">
                    <a:lumMod val="75000"/>
                    <a:lumOff val="25000"/>
                  </a:schemeClr>
                </a:solidFill>
                <a:latin typeface="Times New Roman" pitchFamily="18" charset="0"/>
                <a:cs typeface="Times New Roman" pitchFamily="18" charset="0"/>
              </a:rPr>
              <a:t> s</a:t>
            </a:r>
            <a:r>
              <a:rPr lang="vi-VN" sz="2000" dirty="0" smtClean="0">
                <a:solidFill>
                  <a:schemeClr val="accent4">
                    <a:lumMod val="75000"/>
                    <a:lumOff val="25000"/>
                  </a:schemeClr>
                </a:solidFill>
                <a:latin typeface="Times New Roman" pitchFamily="18" charset="0"/>
                <a:cs typeface="Times New Roman" pitchFamily="18" charset="0"/>
              </a:rPr>
              <a:t>ử</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dụng</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duy</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trì</a:t>
            </a:r>
            <a:r>
              <a:rPr lang="en-US" sz="2000" dirty="0" smtClean="0">
                <a:solidFill>
                  <a:schemeClr val="accent4">
                    <a:lumMod val="75000"/>
                    <a:lumOff val="25000"/>
                  </a:schemeClr>
                </a:solidFill>
                <a:latin typeface="Times New Roman" pitchFamily="18" charset="0"/>
                <a:cs typeface="Times New Roman" pitchFamily="18" charset="0"/>
              </a:rPr>
              <a:t>, s</a:t>
            </a:r>
            <a:r>
              <a:rPr lang="vi-VN" sz="2000" dirty="0" smtClean="0">
                <a:solidFill>
                  <a:schemeClr val="accent4">
                    <a:lumMod val="75000"/>
                    <a:lumOff val="25000"/>
                  </a:schemeClr>
                </a:solidFill>
                <a:latin typeface="Times New Roman" pitchFamily="18" charset="0"/>
                <a:cs typeface="Times New Roman" pitchFamily="18" charset="0"/>
              </a:rPr>
              <a:t>ửa </a:t>
            </a:r>
            <a:r>
              <a:rPr lang="en-US" sz="2000" dirty="0" err="1" smtClean="0">
                <a:solidFill>
                  <a:schemeClr val="accent4">
                    <a:lumMod val="75000"/>
                    <a:lumOff val="25000"/>
                  </a:schemeClr>
                </a:solidFill>
                <a:latin typeface="Times New Roman" pitchFamily="18" charset="0"/>
                <a:cs typeface="Times New Roman" pitchFamily="18" charset="0"/>
              </a:rPr>
              <a:t>ch</a:t>
            </a:r>
            <a:r>
              <a:rPr lang="vi-VN" sz="2000" dirty="0" smtClean="0">
                <a:solidFill>
                  <a:schemeClr val="accent4">
                    <a:lumMod val="75000"/>
                    <a:lumOff val="25000"/>
                  </a:schemeClr>
                </a:solidFill>
                <a:latin typeface="Times New Roman" pitchFamily="18" charset="0"/>
                <a:cs typeface="Times New Roman" pitchFamily="18" charset="0"/>
              </a:rPr>
              <a:t>ữa</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thanh</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lý</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tài</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sản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tr</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ên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phần</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smtClean="0">
                <a:solidFill>
                  <a:schemeClr val="accent4">
                    <a:lumMod val="75000"/>
                    <a:lumOff val="25000"/>
                  </a:schemeClr>
                </a:solidFill>
                <a:latin typeface="Times New Roman" pitchFamily="18" charset="0"/>
                <a:cs typeface="Times New Roman" pitchFamily="18" charset="0"/>
              </a:rPr>
              <a:t>mềm</a:t>
            </a:r>
            <a:r>
              <a:rPr lang="en-US" sz="2000" dirty="0" smtClean="0">
                <a:solidFill>
                  <a:schemeClr val="accent4">
                    <a:lumMod val="75000"/>
                    <a:lumOff val="25000"/>
                  </a:schemeClr>
                </a:solidFill>
                <a:latin typeface="Times New Roman" pitchFamily="18" charset="0"/>
                <a:cs typeface="Times New Roman" pitchFamily="18" charset="0"/>
              </a:rPr>
              <a:t> QLTS.</a:t>
            </a:r>
          </a:p>
          <a:p>
            <a:pPr fontAlgn="auto">
              <a:lnSpc>
                <a:spcPct val="150000"/>
              </a:lnSpc>
              <a:spcBef>
                <a:spcPts val="0"/>
              </a:spcBef>
              <a:spcAft>
                <a:spcPts val="0"/>
              </a:spcAft>
              <a:defRPr/>
            </a:pPr>
            <a:r>
              <a:rPr lang="vi-VN" sz="2000" b="1" dirty="0" smtClean="0">
                <a:solidFill>
                  <a:schemeClr val="accent4">
                    <a:lumMod val="75000"/>
                    <a:lumOff val="25000"/>
                  </a:schemeClr>
                </a:solidFill>
                <a:latin typeface="Times New Roman" pitchFamily="18" charset="0"/>
                <a:cs typeface="Times New Roman" pitchFamily="18" charset="0"/>
              </a:rPr>
              <a:t>- </a:t>
            </a:r>
            <a:r>
              <a:rPr lang="vi-VN" sz="2000" b="1" dirty="0">
                <a:solidFill>
                  <a:schemeClr val="accent4">
                    <a:lumMod val="75000"/>
                    <a:lumOff val="25000"/>
                  </a:schemeClr>
                </a:solidFill>
                <a:latin typeface="Times New Roman" pitchFamily="18" charset="0"/>
                <a:cs typeface="Times New Roman" pitchFamily="18" charset="0"/>
              </a:rPr>
              <a:t>Hoàn thiện, triển khai đưa mô hình trường học điện tử vào hoạt động</a:t>
            </a:r>
            <a:r>
              <a:rPr lang="vi-VN" sz="2000"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p:txBody>
      </p:sp>
      <p:sp>
        <p:nvSpPr>
          <p:cNvPr id="4" name="Action Button: Home 41">
            <a:hlinkClick r:id="rId2" action="ppaction://hlinksldjump" highlightClick="1"/>
          </p:cNvPr>
          <p:cNvSpPr>
            <a:spLocks noChangeArrowheads="1"/>
          </p:cNvSpPr>
          <p:nvPr/>
        </p:nvSpPr>
        <p:spPr bwMode="auto">
          <a:xfrm>
            <a:off x="8458200" y="59436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1648361"/>
            <a:ext cx="2895600" cy="1323439"/>
          </a:xfrm>
          <a:prstGeom prst="rect">
            <a:avLst/>
          </a:prstGeom>
        </p:spPr>
        <p:txBody>
          <a:bodyPr wrap="square">
            <a:spAutoFit/>
          </a:bodyPr>
          <a:lstStyle/>
          <a:p>
            <a:pPr algn="just" fontAlgn="auto">
              <a:spcBef>
                <a:spcPts val="0"/>
              </a:spcBef>
              <a:spcAft>
                <a:spcPts val="0"/>
              </a:spcAft>
              <a:defRPr/>
            </a:pPr>
            <a:r>
              <a:rPr lang="vi-VN"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III. Tổ chức triển khai xây dựng, cập nhật </a:t>
            </a:r>
            <a:endParaRPr lang="en-US"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just" fontAlgn="auto">
              <a:spcBef>
                <a:spcPts val="0"/>
              </a:spcBef>
              <a:spcAft>
                <a:spcPts val="0"/>
              </a:spcAft>
              <a:defRPr/>
            </a:pPr>
            <a:r>
              <a:rPr lang="vi-VN"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các thông tin trên cổng thông tin điện tử</a:t>
            </a:r>
            <a:endParaRPr lang="en-US" sz="2000" dirty="0">
              <a:solidFill>
                <a:schemeClr val="accent4">
                  <a:lumMod val="75000"/>
                  <a:lumOff val="25000"/>
                </a:schemeClr>
              </a:solidFill>
              <a:latin typeface="+mn-lt"/>
              <a:cs typeface="+mn-cs"/>
            </a:endParaRPr>
          </a:p>
        </p:txBody>
      </p:sp>
      <p:grpSp>
        <p:nvGrpSpPr>
          <p:cNvPr id="100355" name="Group 22"/>
          <p:cNvGrpSpPr>
            <a:grpSpLocks/>
          </p:cNvGrpSpPr>
          <p:nvPr/>
        </p:nvGrpSpPr>
        <p:grpSpPr bwMode="auto">
          <a:xfrm>
            <a:off x="1316038" y="3962400"/>
            <a:ext cx="1874837" cy="1962150"/>
            <a:chOff x="457200" y="1239996"/>
            <a:chExt cx="2177144" cy="2804886"/>
          </a:xfrm>
        </p:grpSpPr>
        <p:sp>
          <p:nvSpPr>
            <p:cNvPr id="4" name="Rectangle 3"/>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536469" y="1342116"/>
              <a:ext cx="2018606" cy="2600647"/>
            </a:xfrm>
            <a:prstGeom prst="rect">
              <a:avLst/>
            </a:prstGeom>
            <a:noFill/>
            <a:ln w="19050">
              <a:solidFill>
                <a:schemeClr val="accent1">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0358" name="Group 25"/>
          <p:cNvGrpSpPr>
            <a:grpSpLocks/>
          </p:cNvGrpSpPr>
          <p:nvPr/>
        </p:nvGrpSpPr>
        <p:grpSpPr bwMode="auto">
          <a:xfrm flipV="1">
            <a:off x="1227138" y="4135438"/>
            <a:ext cx="1620837" cy="473075"/>
            <a:chOff x="4829827" y="2429435"/>
            <a:chExt cx="2840867" cy="833718"/>
          </a:xfrm>
        </p:grpSpPr>
        <p:grpSp>
          <p:nvGrpSpPr>
            <p:cNvPr id="8" name="Freeform 7"/>
            <p:cNvGrpSpPr>
              <a:grpSpLocks/>
            </p:cNvGrpSpPr>
            <p:nvPr/>
          </p:nvGrpSpPr>
          <p:grpSpPr bwMode="auto">
            <a:xfrm flipV="1">
              <a:off x="4800553" y="2413206"/>
              <a:ext cx="2895511" cy="816484"/>
              <a:chOff x="5772912" y="1487424"/>
              <a:chExt cx="1652016" cy="463296"/>
            </a:xfrm>
          </p:grpSpPr>
          <p:pic>
            <p:nvPicPr>
              <p:cNvPr id="100360" name="Freeform 7"/>
              <p:cNvPicPr>
                <a:picLocks noChangeArrowheads="1"/>
              </p:cNvPicPr>
              <p:nvPr/>
            </p:nvPicPr>
            <p:blipFill>
              <a:blip r:embed="rId2"/>
              <a:srcRect/>
              <a:stretch>
                <a:fillRect/>
              </a:stretch>
            </p:blipFill>
            <p:spPr bwMode="gray">
              <a:xfrm>
                <a:off x="5772912" y="1487424"/>
                <a:ext cx="1652016" cy="463296"/>
              </a:xfrm>
              <a:prstGeom prst="rect">
                <a:avLst/>
              </a:prstGeom>
              <a:noFill/>
            </p:spPr>
          </p:pic>
          <p:sp>
            <p:nvSpPr>
              <p:cNvPr id="100361" name="Text Box 9">
                <a:hlinkClick r:id="rId3" action="ppaction://hlinksldjump"/>
              </p:cNvPr>
              <p:cNvSpPr txBox="1">
                <a:spLocks noChangeArrowheads="1"/>
              </p:cNvSpPr>
              <p:nvPr/>
            </p:nvSpPr>
            <p:spPr bwMode="auto">
              <a:xfrm rot="10800000">
                <a:off x="5794032" y="1505178"/>
                <a:ext cx="1616421" cy="436333"/>
              </a:xfrm>
              <a:prstGeom prst="rect">
                <a:avLst/>
              </a:prstGeom>
              <a:noFill/>
              <a:ln w="9525">
                <a:noFill/>
                <a:miter lim="800000"/>
                <a:headEnd/>
                <a:tailEnd/>
              </a:ln>
            </p:spPr>
            <p:txBody>
              <a:bodyPr rot="10800000" anchor="ctr"/>
              <a:lstStyle/>
              <a:p>
                <a:pPr algn="ctr"/>
                <a:endParaRPr lang="en-US">
                  <a:solidFill>
                    <a:srgbClr val="FFFFFF"/>
                  </a:solidFill>
                  <a:latin typeface="Verdana" pitchFamily="34" charset="0"/>
                </a:endParaRPr>
              </a:p>
            </p:txBody>
          </p:sp>
        </p:grpSp>
        <p:sp>
          <p:nvSpPr>
            <p:cNvPr id="9" name="Pie 8"/>
            <p:cNvSpPr/>
            <p:nvPr/>
          </p:nvSpPr>
          <p:spPr bwMode="gray">
            <a:xfrm>
              <a:off x="4829827" y="3084099"/>
              <a:ext cx="306068" cy="179054"/>
            </a:xfrm>
            <a:prstGeom prst="pie">
              <a:avLst>
                <a:gd name="adj1" fmla="val 5429925"/>
                <a:gd name="adj2" fmla="val 1620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grpSp>
      <p:grpSp>
        <p:nvGrpSpPr>
          <p:cNvPr id="100363" name="Group 16"/>
          <p:cNvGrpSpPr>
            <a:grpSpLocks/>
          </p:cNvGrpSpPr>
          <p:nvPr/>
        </p:nvGrpSpPr>
        <p:grpSpPr bwMode="auto">
          <a:xfrm>
            <a:off x="3001963" y="3200400"/>
            <a:ext cx="1874837" cy="1960562"/>
            <a:chOff x="457200" y="1239996"/>
            <a:chExt cx="2177144" cy="2804886"/>
          </a:xfrm>
        </p:grpSpPr>
        <p:sp>
          <p:nvSpPr>
            <p:cNvPr id="11" name="Rectangle 10"/>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p:nvPr/>
          </p:nvSpPr>
          <p:spPr>
            <a:xfrm>
              <a:off x="536469" y="1342198"/>
              <a:ext cx="2018606" cy="2600483"/>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0366" name="Group 19"/>
          <p:cNvGrpSpPr>
            <a:grpSpLocks/>
          </p:cNvGrpSpPr>
          <p:nvPr/>
        </p:nvGrpSpPr>
        <p:grpSpPr bwMode="auto">
          <a:xfrm flipV="1">
            <a:off x="2889250" y="3362325"/>
            <a:ext cx="1730375" cy="504825"/>
            <a:chOff x="5196478" y="2735438"/>
            <a:chExt cx="2338781" cy="568928"/>
          </a:xfrm>
        </p:grpSpPr>
        <p:grpSp>
          <p:nvGrpSpPr>
            <p:cNvPr id="14" name="Freeform 13"/>
            <p:cNvGrpSpPr>
              <a:grpSpLocks/>
            </p:cNvGrpSpPr>
            <p:nvPr/>
          </p:nvGrpSpPr>
          <p:grpSpPr bwMode="auto">
            <a:xfrm flipV="1">
              <a:off x="5192187" y="2725056"/>
              <a:ext cx="2356460" cy="494647"/>
              <a:chOff x="4114800" y="2273808"/>
              <a:chExt cx="1743456" cy="438912"/>
            </a:xfrm>
          </p:grpSpPr>
          <p:pic>
            <p:nvPicPr>
              <p:cNvPr id="100368" name="Freeform 13"/>
              <p:cNvPicPr>
                <a:picLocks noChangeArrowheads="1"/>
              </p:cNvPicPr>
              <p:nvPr/>
            </p:nvPicPr>
            <p:blipFill>
              <a:blip r:embed="rId4"/>
              <a:srcRect/>
              <a:stretch>
                <a:fillRect/>
              </a:stretch>
            </p:blipFill>
            <p:spPr bwMode="gray">
              <a:xfrm>
                <a:off x="4114800" y="2273808"/>
                <a:ext cx="1743456" cy="438912"/>
              </a:xfrm>
              <a:prstGeom prst="rect">
                <a:avLst/>
              </a:prstGeom>
              <a:noFill/>
            </p:spPr>
          </p:pic>
          <p:sp>
            <p:nvSpPr>
              <p:cNvPr id="100369" name="Text Box 17">
                <a:hlinkClick r:id="rId5" action="ppaction://hlinksldjump"/>
              </p:cNvPr>
              <p:cNvSpPr txBox="1">
                <a:spLocks noChangeArrowheads="1"/>
              </p:cNvSpPr>
              <p:nvPr/>
            </p:nvSpPr>
            <p:spPr bwMode="auto">
              <a:xfrm rot="10800000">
                <a:off x="4133228" y="2292716"/>
                <a:ext cx="1715123" cy="410792"/>
              </a:xfrm>
              <a:prstGeom prst="rect">
                <a:avLst/>
              </a:prstGeom>
              <a:noFill/>
              <a:ln w="9525">
                <a:noFill/>
                <a:miter lim="800000"/>
                <a:headEnd/>
                <a:tailEnd/>
              </a:ln>
            </p:spPr>
            <p:txBody>
              <a:bodyPr rot="10800000" anchor="ctr"/>
              <a:lstStyle/>
              <a:p>
                <a:pPr algn="ctr"/>
                <a:endParaRPr lang="en-US">
                  <a:solidFill>
                    <a:srgbClr val="FFFFFF"/>
                  </a:solidFill>
                  <a:latin typeface="Verdana" pitchFamily="34" charset="0"/>
                </a:endParaRPr>
              </a:p>
            </p:txBody>
          </p:sp>
        </p:grpSp>
        <p:sp>
          <p:nvSpPr>
            <p:cNvPr id="15" name="Pie 14"/>
            <p:cNvSpPr/>
            <p:nvPr/>
          </p:nvSpPr>
          <p:spPr bwMode="gray">
            <a:xfrm>
              <a:off x="5196478" y="3125458"/>
              <a:ext cx="304685" cy="178908"/>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grpSp>
      <p:grpSp>
        <p:nvGrpSpPr>
          <p:cNvPr id="100371" name="Group 10"/>
          <p:cNvGrpSpPr>
            <a:grpSpLocks/>
          </p:cNvGrpSpPr>
          <p:nvPr/>
        </p:nvGrpSpPr>
        <p:grpSpPr bwMode="auto">
          <a:xfrm>
            <a:off x="4679950" y="2382838"/>
            <a:ext cx="1873250" cy="1960562"/>
            <a:chOff x="457200" y="1239996"/>
            <a:chExt cx="2177144" cy="2804886"/>
          </a:xfrm>
        </p:grpSpPr>
        <p:sp>
          <p:nvSpPr>
            <p:cNvPr id="17" name="Rectangle 16"/>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ectangle 17"/>
            <p:cNvSpPr/>
            <p:nvPr/>
          </p:nvSpPr>
          <p:spPr>
            <a:xfrm>
              <a:off x="536537" y="1342198"/>
              <a:ext cx="2018471" cy="2600483"/>
            </a:xfrm>
            <a:prstGeom prst="rect">
              <a:avLst/>
            </a:prstGeom>
            <a:noFill/>
            <a:ln w="19050">
              <a:solidFill>
                <a:schemeClr val="accent1">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9" name="Group 13">
            <a:hlinkClick r:id="rId6" action="ppaction://hlinksldjump"/>
          </p:cNvPr>
          <p:cNvGrpSpPr>
            <a:grpSpLocks/>
          </p:cNvGrpSpPr>
          <p:nvPr/>
        </p:nvGrpSpPr>
        <p:grpSpPr bwMode="auto">
          <a:xfrm flipV="1">
            <a:off x="4551363" y="2554284"/>
            <a:ext cx="1712912" cy="523878"/>
            <a:chOff x="4763053" y="2397972"/>
            <a:chExt cx="2840865" cy="865181"/>
          </a:xfrm>
          <a:solidFill>
            <a:srgbClr val="339933"/>
          </a:solidFill>
        </p:grpSpPr>
        <p:sp>
          <p:nvSpPr>
            <p:cNvPr id="20" name="Freeform 19"/>
            <p:cNvSpPr/>
            <p:nvPr/>
          </p:nvSpPr>
          <p:spPr bwMode="gray">
            <a:xfrm>
              <a:off x="4770793" y="2397972"/>
              <a:ext cx="2833125"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p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n-US" dirty="0"/>
            </a:p>
          </p:txBody>
        </p:sp>
        <p:sp>
          <p:nvSpPr>
            <p:cNvPr id="21" name="Pie 20"/>
            <p:cNvSpPr/>
            <p:nvPr/>
          </p:nvSpPr>
          <p:spPr bwMode="gray">
            <a:xfrm>
              <a:off x="4763053" y="3084244"/>
              <a:ext cx="304685" cy="178909"/>
            </a:xfrm>
            <a:prstGeom prst="pie">
              <a:avLst>
                <a:gd name="adj1" fmla="val 5429925"/>
                <a:gd name="adj2" fmla="val 162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grpSp>
      <p:sp>
        <p:nvSpPr>
          <p:cNvPr id="23" name="TextBox 22"/>
          <p:cNvSpPr txBox="1"/>
          <p:nvPr/>
        </p:nvSpPr>
        <p:spPr>
          <a:xfrm>
            <a:off x="5578475" y="2630488"/>
            <a:ext cx="355600" cy="461962"/>
          </a:xfrm>
          <a:prstGeom prst="rect">
            <a:avLst/>
          </a:prstGeom>
          <a:noFill/>
        </p:spPr>
        <p:txBody>
          <a:bodyPr wrap="none" anchor="ctr">
            <a:spAutoFit/>
          </a:bodyPr>
          <a:lstStyle/>
          <a:p>
            <a:pPr>
              <a:defRPr/>
            </a:pPr>
            <a:r>
              <a:rPr lang="en-US" sz="2400" b="1" dirty="0">
                <a:solidFill>
                  <a:schemeClr val="bg1"/>
                </a:solidFill>
                <a:effectLst>
                  <a:outerShdw blurRad="38100" dist="38100" dir="2700000" algn="tl">
                    <a:srgbClr val="000000">
                      <a:alpha val="43137"/>
                    </a:srgbClr>
                  </a:outerShdw>
                </a:effectLst>
                <a:cs typeface="Arial" charset="0"/>
              </a:rPr>
              <a:t>3</a:t>
            </a:r>
          </a:p>
        </p:txBody>
      </p:sp>
      <p:sp>
        <p:nvSpPr>
          <p:cNvPr id="24" name="TextBox 23"/>
          <p:cNvSpPr txBox="1"/>
          <p:nvPr/>
        </p:nvSpPr>
        <p:spPr>
          <a:xfrm>
            <a:off x="4002088" y="3457575"/>
            <a:ext cx="355600" cy="461962"/>
          </a:xfrm>
          <a:prstGeom prst="rect">
            <a:avLst/>
          </a:prstGeom>
          <a:noFill/>
        </p:spPr>
        <p:txBody>
          <a:bodyPr wrap="none" anchor="ctr">
            <a:spAutoFit/>
          </a:bodyPr>
          <a:lstStyle/>
          <a:p>
            <a:pPr>
              <a:defRPr/>
            </a:pPr>
            <a:r>
              <a:rPr lang="en-US" sz="2400" b="1" dirty="0">
                <a:solidFill>
                  <a:schemeClr val="bg1"/>
                </a:solidFill>
                <a:effectLst>
                  <a:outerShdw blurRad="38100" dist="38100" dir="2700000" algn="tl">
                    <a:srgbClr val="000000">
                      <a:alpha val="43137"/>
                    </a:srgbClr>
                  </a:outerShdw>
                </a:effectLst>
                <a:cs typeface="Arial" charset="0"/>
              </a:rPr>
              <a:t>2</a:t>
            </a:r>
          </a:p>
        </p:txBody>
      </p:sp>
      <p:sp>
        <p:nvSpPr>
          <p:cNvPr id="100377" name="Rectangle 33"/>
          <p:cNvSpPr>
            <a:spLocks noChangeArrowheads="1"/>
          </p:cNvSpPr>
          <p:nvPr/>
        </p:nvSpPr>
        <p:spPr bwMode="auto">
          <a:xfrm>
            <a:off x="4911725" y="3078163"/>
            <a:ext cx="1543050" cy="1200150"/>
          </a:xfrm>
          <a:prstGeom prst="rect">
            <a:avLst/>
          </a:prstGeom>
          <a:noFill/>
          <a:ln w="9525">
            <a:noFill/>
            <a:miter lim="800000"/>
            <a:headEnd/>
            <a:tailEnd/>
          </a:ln>
        </p:spPr>
        <p:txBody>
          <a:bodyPr anchor="ctr">
            <a:spAutoFit/>
          </a:bodyPr>
          <a:lstStyle/>
          <a:p>
            <a:pPr algn="ctr"/>
            <a:r>
              <a:rPr lang="vi-VN" b="1">
                <a:solidFill>
                  <a:schemeClr val="accent4">
                    <a:lumMod val="75000"/>
                    <a:lumOff val="25000"/>
                  </a:schemeClr>
                </a:solidFill>
                <a:latin typeface="Times New Roman" pitchFamily="18" charset="0"/>
                <a:cs typeface="Times New Roman" pitchFamily="18" charset="0"/>
              </a:rPr>
              <a:t>Công tác triển khai sau khi tiếp nhận Cổng TTĐT</a:t>
            </a:r>
            <a:endParaRPr lang="en-US">
              <a:solidFill>
                <a:schemeClr val="accent4">
                  <a:lumMod val="75000"/>
                  <a:lumOff val="25000"/>
                </a:schemeClr>
              </a:solidFill>
            </a:endParaRPr>
          </a:p>
        </p:txBody>
      </p:sp>
      <p:sp>
        <p:nvSpPr>
          <p:cNvPr id="100378" name="Rectangle 34"/>
          <p:cNvSpPr>
            <a:spLocks noChangeArrowheads="1"/>
          </p:cNvSpPr>
          <p:nvPr/>
        </p:nvSpPr>
        <p:spPr bwMode="auto">
          <a:xfrm>
            <a:off x="3190875" y="4057650"/>
            <a:ext cx="1524000" cy="923925"/>
          </a:xfrm>
          <a:prstGeom prst="rect">
            <a:avLst/>
          </a:prstGeom>
          <a:noFill/>
          <a:ln w="9525">
            <a:noFill/>
            <a:miter lim="800000"/>
            <a:headEnd/>
            <a:tailEnd/>
          </a:ln>
        </p:spPr>
        <p:txBody>
          <a:bodyPr anchor="ctr">
            <a:spAutoFit/>
          </a:bodyPr>
          <a:lstStyle/>
          <a:p>
            <a:pPr algn="ctr"/>
            <a:r>
              <a:rPr lang="vi-VN" b="1">
                <a:solidFill>
                  <a:schemeClr val="accent4">
                    <a:lumMod val="75000"/>
                    <a:lumOff val="25000"/>
                  </a:schemeClr>
                </a:solidFill>
                <a:latin typeface="Times New Roman" pitchFamily="18" charset="0"/>
                <a:cs typeface="Times New Roman" pitchFamily="18" charset="0"/>
              </a:rPr>
              <a:t>Chuẩn bị các nội dung cập nhật</a:t>
            </a:r>
            <a:endParaRPr lang="en-US">
              <a:solidFill>
                <a:schemeClr val="accent4">
                  <a:lumMod val="75000"/>
                  <a:lumOff val="25000"/>
                </a:schemeClr>
              </a:solidFill>
            </a:endParaRPr>
          </a:p>
        </p:txBody>
      </p:sp>
      <p:sp>
        <p:nvSpPr>
          <p:cNvPr id="100379" name="Rectangle 35"/>
          <p:cNvSpPr>
            <a:spLocks noChangeArrowheads="1"/>
          </p:cNvSpPr>
          <p:nvPr/>
        </p:nvSpPr>
        <p:spPr bwMode="auto">
          <a:xfrm>
            <a:off x="1609725" y="4722813"/>
            <a:ext cx="1447800" cy="923925"/>
          </a:xfrm>
          <a:prstGeom prst="rect">
            <a:avLst/>
          </a:prstGeom>
          <a:noFill/>
          <a:ln w="9525">
            <a:noFill/>
            <a:miter lim="800000"/>
            <a:headEnd/>
            <a:tailEnd/>
          </a:ln>
        </p:spPr>
        <p:txBody>
          <a:bodyPr anchor="ctr">
            <a:spAutoFit/>
          </a:bodyPr>
          <a:lstStyle/>
          <a:p>
            <a:pPr algn="ctr"/>
            <a:r>
              <a:rPr lang="vi-VN" b="1">
                <a:solidFill>
                  <a:schemeClr val="accent4">
                    <a:lumMod val="75000"/>
                    <a:lumOff val="25000"/>
                  </a:schemeClr>
                </a:solidFill>
                <a:latin typeface="Times New Roman" pitchFamily="18" charset="0"/>
                <a:cs typeface="Times New Roman" pitchFamily="18" charset="0"/>
              </a:rPr>
              <a:t>Công tác chỉ đạo, điều hành</a:t>
            </a:r>
            <a:endParaRPr lang="en-US">
              <a:solidFill>
                <a:schemeClr val="accent4">
                  <a:lumMod val="75000"/>
                  <a:lumOff val="25000"/>
                </a:schemeClr>
              </a:solidFill>
            </a:endParaRPr>
          </a:p>
        </p:txBody>
      </p:sp>
      <p:sp>
        <p:nvSpPr>
          <p:cNvPr id="29" name="TextBox 28"/>
          <p:cNvSpPr txBox="1"/>
          <p:nvPr/>
        </p:nvSpPr>
        <p:spPr>
          <a:xfrm>
            <a:off x="2324100" y="4179888"/>
            <a:ext cx="355600" cy="461962"/>
          </a:xfrm>
          <a:prstGeom prst="rect">
            <a:avLst/>
          </a:prstGeom>
          <a:noFill/>
        </p:spPr>
        <p:txBody>
          <a:bodyPr wrap="none" anchor="ctr">
            <a:spAutoFit/>
          </a:bodyPr>
          <a:lstStyle/>
          <a:p>
            <a:pPr>
              <a:defRPr/>
            </a:pPr>
            <a:r>
              <a:rPr lang="en-US" sz="2400" b="1" dirty="0">
                <a:solidFill>
                  <a:schemeClr val="bg1"/>
                </a:solidFill>
                <a:effectLst>
                  <a:outerShdw blurRad="38100" dist="38100" dir="2700000" algn="tl">
                    <a:srgbClr val="000000">
                      <a:alpha val="43137"/>
                    </a:srgbClr>
                  </a:outerShdw>
                </a:effectLst>
                <a:cs typeface="Arial" charset="0"/>
              </a:rPr>
              <a:t>1</a:t>
            </a:r>
          </a:p>
        </p:txBody>
      </p:sp>
      <p:sp>
        <p:nvSpPr>
          <p:cNvPr id="30" name="Pie 29"/>
          <p:cNvSpPr/>
          <p:nvPr/>
        </p:nvSpPr>
        <p:spPr bwMode="gray">
          <a:xfrm flipV="1">
            <a:off x="4549775" y="2557463"/>
            <a:ext cx="225425" cy="158750"/>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grpSp>
        <p:nvGrpSpPr>
          <p:cNvPr id="100382" name="Group 10"/>
          <p:cNvGrpSpPr>
            <a:grpSpLocks/>
          </p:cNvGrpSpPr>
          <p:nvPr/>
        </p:nvGrpSpPr>
        <p:grpSpPr bwMode="auto">
          <a:xfrm>
            <a:off x="6375400" y="1600200"/>
            <a:ext cx="1873250" cy="1960562"/>
            <a:chOff x="457200" y="1239996"/>
            <a:chExt cx="2177144" cy="2804886"/>
          </a:xfrm>
        </p:grpSpPr>
        <p:sp>
          <p:nvSpPr>
            <p:cNvPr id="32" name="Rectangle 31"/>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536537" y="1342198"/>
              <a:ext cx="2018471" cy="2600483"/>
            </a:xfrm>
            <a:prstGeom prst="rect">
              <a:avLst/>
            </a:prstGeom>
            <a:noFill/>
            <a:ln w="19050">
              <a:solidFill>
                <a:schemeClr val="accent1">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5" name="Freeform 34"/>
          <p:cNvGrpSpPr>
            <a:grpSpLocks/>
          </p:cNvGrpSpPr>
          <p:nvPr/>
        </p:nvGrpSpPr>
        <p:grpSpPr bwMode="auto">
          <a:xfrm>
            <a:off x="6248400" y="1855787"/>
            <a:ext cx="1738313" cy="433388"/>
            <a:chOff x="422" y="2488"/>
            <a:chExt cx="1095" cy="273"/>
          </a:xfrm>
        </p:grpSpPr>
        <p:pic>
          <p:nvPicPr>
            <p:cNvPr id="100386" name="Freeform 34"/>
            <p:cNvPicPr>
              <a:picLocks noChangeArrowheads="1"/>
            </p:cNvPicPr>
            <p:nvPr/>
          </p:nvPicPr>
          <p:blipFill>
            <a:blip r:embed="rId7"/>
            <a:srcRect/>
            <a:stretch>
              <a:fillRect/>
            </a:stretch>
          </p:blipFill>
          <p:spPr bwMode="gray">
            <a:xfrm>
              <a:off x="422" y="2488"/>
              <a:ext cx="1095" cy="273"/>
            </a:xfrm>
            <a:prstGeom prst="rect">
              <a:avLst/>
            </a:prstGeom>
            <a:noFill/>
          </p:spPr>
        </p:pic>
        <p:sp>
          <p:nvSpPr>
            <p:cNvPr id="100387" name="Text Box 35">
              <a:hlinkClick r:id="rId8" action="ppaction://hlinksldjump"/>
            </p:cNvPr>
            <p:cNvSpPr txBox="1">
              <a:spLocks noChangeArrowheads="1"/>
            </p:cNvSpPr>
            <p:nvPr/>
          </p:nvSpPr>
          <p:spPr bwMode="auto">
            <a:xfrm rot="10800000">
              <a:off x="432" y="2499"/>
              <a:ext cx="1076" cy="255"/>
            </a:xfrm>
            <a:prstGeom prst="rect">
              <a:avLst/>
            </a:prstGeom>
            <a:noFill/>
            <a:ln w="9525">
              <a:noFill/>
              <a:miter lim="800000"/>
              <a:headEnd/>
              <a:tailEnd/>
            </a:ln>
          </p:spPr>
          <p:txBody>
            <a:bodyPr rot="10800000" anchor="ctr"/>
            <a:lstStyle/>
            <a:p>
              <a:pPr algn="ctr"/>
              <a:endParaRPr lang="en-US">
                <a:solidFill>
                  <a:srgbClr val="FFFFFF"/>
                </a:solidFill>
                <a:latin typeface="Verdana" pitchFamily="34" charset="0"/>
              </a:endParaRPr>
            </a:p>
          </p:txBody>
        </p:sp>
      </p:grpSp>
      <p:sp>
        <p:nvSpPr>
          <p:cNvPr id="37" name="TextBox 36"/>
          <p:cNvSpPr txBox="1"/>
          <p:nvPr/>
        </p:nvSpPr>
        <p:spPr>
          <a:xfrm>
            <a:off x="7273925" y="1800225"/>
            <a:ext cx="355600" cy="461962"/>
          </a:xfrm>
          <a:prstGeom prst="rect">
            <a:avLst/>
          </a:prstGeom>
          <a:noFill/>
        </p:spPr>
        <p:txBody>
          <a:bodyPr wrap="none" anchor="ctr">
            <a:spAutoFit/>
          </a:bodyPr>
          <a:lstStyle/>
          <a:p>
            <a:pPr>
              <a:defRPr/>
            </a:pPr>
            <a:r>
              <a:rPr lang="en-US" sz="2400" b="1" dirty="0">
                <a:solidFill>
                  <a:schemeClr val="bg1"/>
                </a:solidFill>
                <a:effectLst>
                  <a:outerShdw blurRad="38100" dist="38100" dir="2700000" algn="tl">
                    <a:srgbClr val="000000">
                      <a:alpha val="43137"/>
                    </a:srgbClr>
                  </a:outerShdw>
                </a:effectLst>
                <a:cs typeface="Arial" charset="0"/>
              </a:rPr>
              <a:t>4</a:t>
            </a:r>
          </a:p>
        </p:txBody>
      </p:sp>
      <p:sp>
        <p:nvSpPr>
          <p:cNvPr id="100389" name="Rectangle 33"/>
          <p:cNvSpPr>
            <a:spLocks noChangeArrowheads="1"/>
          </p:cNvSpPr>
          <p:nvPr/>
        </p:nvSpPr>
        <p:spPr bwMode="auto">
          <a:xfrm>
            <a:off x="6292850" y="2362200"/>
            <a:ext cx="2027238" cy="646112"/>
          </a:xfrm>
          <a:prstGeom prst="rect">
            <a:avLst/>
          </a:prstGeom>
          <a:noFill/>
          <a:ln w="9525">
            <a:noFill/>
            <a:miter lim="800000"/>
            <a:headEnd/>
            <a:tailEnd/>
          </a:ln>
        </p:spPr>
        <p:txBody>
          <a:bodyPr anchor="ctr">
            <a:spAutoFit/>
          </a:bodyPr>
          <a:lstStyle/>
          <a:p>
            <a:pPr algn="ctr"/>
            <a:r>
              <a:rPr lang="en-US" b="1" dirty="0" err="1">
                <a:solidFill>
                  <a:schemeClr val="accent4">
                    <a:lumMod val="75000"/>
                    <a:lumOff val="25000"/>
                  </a:schemeClr>
                </a:solidFill>
              </a:rPr>
              <a:t>Nghiệm</a:t>
            </a:r>
            <a:r>
              <a:rPr lang="en-US" b="1" dirty="0">
                <a:solidFill>
                  <a:schemeClr val="accent4">
                    <a:lumMod val="75000"/>
                    <a:lumOff val="25000"/>
                  </a:schemeClr>
                </a:solidFill>
              </a:rPr>
              <a:t> </a:t>
            </a:r>
            <a:r>
              <a:rPr lang="en-US" b="1" dirty="0" err="1">
                <a:solidFill>
                  <a:schemeClr val="accent4">
                    <a:lumMod val="75000"/>
                    <a:lumOff val="25000"/>
                  </a:schemeClr>
                </a:solidFill>
              </a:rPr>
              <a:t>thu</a:t>
            </a:r>
            <a:r>
              <a:rPr lang="en-US" b="1" dirty="0">
                <a:solidFill>
                  <a:schemeClr val="accent4">
                    <a:lumMod val="75000"/>
                    <a:lumOff val="25000"/>
                  </a:schemeClr>
                </a:solidFill>
              </a:rPr>
              <a:t> </a:t>
            </a:r>
            <a:r>
              <a:rPr lang="en-US" b="1" dirty="0" err="1">
                <a:solidFill>
                  <a:schemeClr val="accent4">
                    <a:lumMod val="75000"/>
                    <a:lumOff val="25000"/>
                  </a:schemeClr>
                </a:solidFill>
              </a:rPr>
              <a:t>Cổng</a:t>
            </a:r>
            <a:r>
              <a:rPr lang="en-US" b="1" dirty="0">
                <a:solidFill>
                  <a:schemeClr val="accent4">
                    <a:lumMod val="75000"/>
                    <a:lumOff val="25000"/>
                  </a:schemeClr>
                </a:solidFill>
              </a:rPr>
              <a:t> TTĐT</a:t>
            </a:r>
            <a:endParaRPr lang="en-US" dirty="0">
              <a:solidFill>
                <a:schemeClr val="accent4">
                  <a:lumMod val="75000"/>
                  <a:lumOff val="25000"/>
                </a:schemeClr>
              </a:solidFill>
            </a:endParaRPr>
          </a:p>
        </p:txBody>
      </p:sp>
      <p:sp>
        <p:nvSpPr>
          <p:cNvPr id="39" name="Pie 38"/>
          <p:cNvSpPr/>
          <p:nvPr/>
        </p:nvSpPr>
        <p:spPr bwMode="gray">
          <a:xfrm flipV="1">
            <a:off x="6257925" y="1776412"/>
            <a:ext cx="225425" cy="158750"/>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41" name="Rectangle 40"/>
          <p:cNvSpPr/>
          <p:nvPr/>
        </p:nvSpPr>
        <p:spPr>
          <a:xfrm>
            <a:off x="2057400" y="228600"/>
            <a:ext cx="4572000" cy="338138"/>
          </a:xfrm>
          <a:prstGeom prst="rect">
            <a:avLst/>
          </a:prstGeom>
        </p:spPr>
        <p:txBody>
          <a:bodyPr>
            <a:spAutoFit/>
          </a:bodyPr>
          <a:lstStyle/>
          <a:p>
            <a:pPr algn="ctr" fontAlgn="auto">
              <a:spcBef>
                <a:spcPts val="0"/>
              </a:spcBef>
              <a:spcAft>
                <a:spcPts val="0"/>
              </a:spcAft>
              <a:defRPr/>
            </a:pPr>
            <a:r>
              <a:rPr lang="vi-VN" sz="1600"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sz="1600"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sz="1600"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sz="1600"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sz="1600" dirty="0">
              <a:solidFill>
                <a:schemeClr val="bg1"/>
              </a:solidFill>
              <a:latin typeface="+mn-lt"/>
              <a:cs typeface="+mn-cs"/>
            </a:endParaRPr>
          </a:p>
        </p:txBody>
      </p:sp>
      <p:sp>
        <p:nvSpPr>
          <p:cNvPr id="42" name="Action Button: Home 41">
            <a:hlinkClick r:id="rId9" action="ppaction://hlinksldjump" highlightClick="1"/>
          </p:cNvPr>
          <p:cNvSpPr>
            <a:spLocks noChangeArrowheads="1"/>
          </p:cNvSpPr>
          <p:nvPr/>
        </p:nvSpPr>
        <p:spPr bwMode="auto">
          <a:xfrm>
            <a:off x="8382000" y="60960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ransition spd="slow">
    <p:strips dir="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1674674"/>
            <a:ext cx="8153400" cy="2308324"/>
          </a:xfrm>
          <a:prstGeom prst="rect">
            <a:avLst/>
          </a:prstGeom>
          <a:solidFill>
            <a:schemeClr val="bg1"/>
          </a:solidFill>
        </p:spPr>
        <p:txBody>
          <a:bodyPr wrap="square">
            <a:spAutoFit/>
          </a:bodyPr>
          <a:lstStyle/>
          <a:p>
            <a:pPr fontAlgn="auto">
              <a:lnSpc>
                <a:spcPct val="150000"/>
              </a:lnSpc>
              <a:spcBef>
                <a:spcPts val="0"/>
              </a:spcBef>
              <a:spcAft>
                <a:spcPts val="0"/>
              </a:spcAft>
              <a:defRPr/>
            </a:pP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IV.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Hoàn</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thiện</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nhân</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sự</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quản</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lý</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mô</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hình</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trường</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học</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điện</a:t>
            </a:r>
            <a:r>
              <a:rPr lang="en-US" sz="24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tử</a:t>
            </a:r>
            <a:r>
              <a:rPr lang="en-US" sz="2400"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a:t>
            </a:r>
          </a:p>
          <a:p>
            <a:pPr fontAlgn="auto">
              <a:lnSpc>
                <a:spcPct val="150000"/>
              </a:lnSpc>
              <a:spcBef>
                <a:spcPts val="0"/>
              </a:spcBef>
              <a:spcAft>
                <a:spcPts val="0"/>
              </a:spcAft>
              <a:buFontTx/>
              <a:buChar char="-"/>
              <a:defRPr/>
            </a:pPr>
            <a:r>
              <a:rPr lang="en-US" sz="2400" dirty="0" smtClean="0">
                <a:solidFill>
                  <a:schemeClr val="accent4">
                    <a:lumMod val="75000"/>
                    <a:lumOff val="25000"/>
                  </a:schemeClr>
                </a:solidFill>
                <a:latin typeface="Times New Roman" pitchFamily="18" charset="0"/>
                <a:cs typeface="Times New Roman" pitchFamily="18" charset="0"/>
              </a:rPr>
              <a:t> </a:t>
            </a:r>
            <a:r>
              <a:rPr lang="vi-VN" sz="2400" dirty="0" smtClean="0">
                <a:solidFill>
                  <a:schemeClr val="accent4">
                    <a:lumMod val="75000"/>
                    <a:lumOff val="25000"/>
                  </a:schemeClr>
                </a:solidFill>
                <a:latin typeface="Times New Roman" pitchFamily="18" charset="0"/>
                <a:cs typeface="Times New Roman" pitchFamily="18" charset="0"/>
              </a:rPr>
              <a:t>Đăng </a:t>
            </a:r>
            <a:r>
              <a:rPr lang="vi-VN" sz="2400" dirty="0">
                <a:solidFill>
                  <a:schemeClr val="accent4">
                    <a:lumMod val="75000"/>
                    <a:lumOff val="25000"/>
                  </a:schemeClr>
                </a:solidFill>
                <a:latin typeface="Times New Roman" pitchFamily="18" charset="0"/>
                <a:cs typeface="Times New Roman" pitchFamily="18" charset="0"/>
              </a:rPr>
              <a:t>ký 01 chỉ tiêu nhân viên quản trị hệ thống CNTT về phòng Nội vụ</a:t>
            </a:r>
            <a:r>
              <a:rPr lang="en-US" sz="2400" dirty="0" smtClean="0">
                <a:solidFill>
                  <a:schemeClr val="accent4">
                    <a:lumMod val="75000"/>
                    <a:lumOff val="25000"/>
                  </a:schemeClr>
                </a:solidFill>
                <a:latin typeface="Times New Roman" pitchFamily="18" charset="0"/>
                <a:cs typeface="Times New Roman" pitchFamily="18" charset="0"/>
              </a:rPr>
              <a:t>.</a:t>
            </a:r>
          </a:p>
          <a:p>
            <a:pPr fontAlgn="auto">
              <a:lnSpc>
                <a:spcPct val="150000"/>
              </a:lnSpc>
              <a:spcBef>
                <a:spcPts val="0"/>
              </a:spcBef>
              <a:spcAft>
                <a:spcPts val="0"/>
              </a:spcAft>
              <a:buFontTx/>
              <a:buChar char="-"/>
              <a:defRPr/>
            </a:pP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Bộ</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phận</a:t>
            </a:r>
            <a:r>
              <a:rPr lang="en-US" sz="2400" dirty="0" smtClean="0">
                <a:solidFill>
                  <a:schemeClr val="accent4">
                    <a:lumMod val="75000"/>
                    <a:lumOff val="25000"/>
                  </a:schemeClr>
                </a:solidFill>
                <a:latin typeface="Times New Roman" pitchFamily="18" charset="0"/>
                <a:cs typeface="Times New Roman" pitchFamily="18" charset="0"/>
              </a:rPr>
              <a:t> CNTT </a:t>
            </a:r>
            <a:r>
              <a:rPr lang="en-US" sz="2400" dirty="0" err="1" smtClean="0">
                <a:solidFill>
                  <a:schemeClr val="accent4">
                    <a:lumMod val="75000"/>
                    <a:lumOff val="25000"/>
                  </a:schemeClr>
                </a:solidFill>
                <a:latin typeface="Times New Roman" pitchFamily="18" charset="0"/>
                <a:cs typeface="Times New Roman" pitchFamily="18" charset="0"/>
              </a:rPr>
              <a:t>khảo</a:t>
            </a:r>
            <a:r>
              <a:rPr lang="en-US" sz="2400" dirty="0" smtClean="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sát</a:t>
            </a:r>
            <a:r>
              <a:rPr lang="en-US" sz="2400" dirty="0" smtClean="0">
                <a:solidFill>
                  <a:schemeClr val="accent4">
                    <a:lumMod val="75000"/>
                    <a:lumOff val="25000"/>
                  </a:schemeClr>
                </a:solidFill>
                <a:latin typeface="Times New Roman" pitchFamily="18" charset="0"/>
                <a:cs typeface="Times New Roman" pitchFamily="18" charset="0"/>
              </a:rPr>
              <a:t> n</a:t>
            </a:r>
            <a:r>
              <a:rPr lang="vi-VN" sz="2400" dirty="0" smtClean="0">
                <a:solidFill>
                  <a:schemeClr val="accent4">
                    <a:lumMod val="75000"/>
                    <a:lumOff val="25000"/>
                  </a:schemeClr>
                </a:solidFill>
                <a:latin typeface="Times New Roman" pitchFamily="18" charset="0"/>
                <a:cs typeface="Times New Roman" pitchFamily="18" charset="0"/>
              </a:rPr>
              <a:t>ă</a:t>
            </a:r>
            <a:r>
              <a:rPr lang="en-US" sz="2400" dirty="0" err="1" smtClean="0">
                <a:solidFill>
                  <a:schemeClr val="accent4">
                    <a:lumMod val="75000"/>
                    <a:lumOff val="25000"/>
                  </a:schemeClr>
                </a:solidFill>
                <a:latin typeface="Times New Roman" pitchFamily="18" charset="0"/>
                <a:cs typeface="Times New Roman" pitchFamily="18" charset="0"/>
              </a:rPr>
              <a:t>ng</a:t>
            </a:r>
            <a:r>
              <a:rPr lang="en-US" sz="2400" dirty="0" smtClean="0">
                <a:solidFill>
                  <a:schemeClr val="accent4">
                    <a:lumMod val="75000"/>
                    <a:lumOff val="25000"/>
                  </a:schemeClr>
                </a:solidFill>
                <a:latin typeface="Times New Roman" pitchFamily="18" charset="0"/>
                <a:cs typeface="Times New Roman" pitchFamily="18" charset="0"/>
              </a:rPr>
              <a:t> l</a:t>
            </a:r>
            <a:r>
              <a:rPr lang="vi-VN" sz="2400" dirty="0" smtClean="0">
                <a:solidFill>
                  <a:schemeClr val="accent4">
                    <a:lumMod val="75000"/>
                    <a:lumOff val="25000"/>
                  </a:schemeClr>
                </a:solidFill>
                <a:latin typeface="Times New Roman" pitchFamily="18" charset="0"/>
                <a:cs typeface="Times New Roman" pitchFamily="18" charset="0"/>
              </a:rPr>
              <a:t>ực</a:t>
            </a:r>
            <a:r>
              <a:rPr lang="en-US" sz="2400" dirty="0" smtClean="0">
                <a:solidFill>
                  <a:schemeClr val="accent4">
                    <a:lumMod val="75000"/>
                    <a:lumOff val="25000"/>
                  </a:schemeClr>
                </a:solidFill>
                <a:latin typeface="Times New Roman" pitchFamily="18" charset="0"/>
                <a:cs typeface="Times New Roman" pitchFamily="18" charset="0"/>
              </a:rPr>
              <a:t>.</a:t>
            </a:r>
          </a:p>
        </p:txBody>
      </p:sp>
      <p:sp>
        <p:nvSpPr>
          <p:cNvPr id="3" name="Rectangle 2"/>
          <p:cNvSpPr/>
          <p:nvPr/>
        </p:nvSpPr>
        <p:spPr>
          <a:xfrm>
            <a:off x="2057400" y="228600"/>
            <a:ext cx="4572000" cy="338138"/>
          </a:xfrm>
          <a:prstGeom prst="rect">
            <a:avLst/>
          </a:prstGeom>
        </p:spPr>
        <p:txBody>
          <a:bodyPr>
            <a:spAutoFit/>
          </a:bodyPr>
          <a:lstStyle/>
          <a:p>
            <a:pPr algn="ctr" fontAlgn="auto">
              <a:spcBef>
                <a:spcPts val="0"/>
              </a:spcBef>
              <a:spcAft>
                <a:spcPts val="0"/>
              </a:spcAft>
              <a:defRPr/>
            </a:pPr>
            <a:r>
              <a:rPr lang="vi-VN" sz="1600"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sz="1600"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sz="1600"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sz="1600"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sz="1600" dirty="0">
              <a:solidFill>
                <a:schemeClr val="bg1"/>
              </a:solidFill>
              <a:latin typeface="+mn-lt"/>
              <a:cs typeface="+mn-cs"/>
            </a:endParaRPr>
          </a:p>
        </p:txBody>
      </p:sp>
      <p:sp>
        <p:nvSpPr>
          <p:cNvPr id="4" name="Action Button: Home 41">
            <a:hlinkClick r:id="rId2" action="ppaction://hlinksldjump" highlightClick="1"/>
          </p:cNvPr>
          <p:cNvSpPr>
            <a:spLocks noChangeArrowheads="1"/>
          </p:cNvSpPr>
          <p:nvPr/>
        </p:nvSpPr>
        <p:spPr bwMode="auto">
          <a:xfrm>
            <a:off x="8382000" y="60960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04799" y="1036320"/>
          <a:ext cx="8534400" cy="5212080"/>
        </p:xfrm>
        <a:graphic>
          <a:graphicData uri="http://schemas.openxmlformats.org/drawingml/2006/table">
            <a:tbl>
              <a:tblPr/>
              <a:tblGrid>
                <a:gridCol w="613913"/>
                <a:gridCol w="3636513"/>
                <a:gridCol w="1118799"/>
                <a:gridCol w="1583426"/>
                <a:gridCol w="1581749"/>
              </a:tblGrid>
              <a:tr h="396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TT</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Lớp</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Thời gian</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Đối tượng dự</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Phụ trách</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BO" sz="1800" b="1"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tập huấn</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336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Tuyên truyền hiểu biết về mô hình, các văn bản quy định của mô hình:</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Kế hoạch 83/KH-UBND </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Quyết định quy định về mô hình</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Kế hoạch mô hình</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Hướng dẫn triển khai mô hình</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Bộ tiêu chí đánh giá</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9/7</a:t>
                      </a: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Ban điều hành chỉ đạo mô hình các trường</a:t>
                      </a: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Trưởng phòng GD&amp;ĐT</a:t>
                      </a: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09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Tập huấn: </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Chuyển giao kỹ thuật sử dụng và khai thác các thiết bị CNTT</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Phổ biến, thống nhất các quy định về quy trình, những lưu ý về kỹ thuật khi vận hành thiết bị; kỹ thuật xử lý khi có sự cố; công tác bảo trì bảo dưỡng </a:t>
                      </a:r>
                      <a:r>
                        <a:rPr kumimoji="0" lang="es-BO" sz="1800" b="0" i="0" u="none" strike="noStrike" cap="none" normalizeH="0" baseline="0" smtClean="0">
                          <a:ln>
                            <a:noFill/>
                          </a:ln>
                          <a:solidFill>
                            <a:schemeClr val="accent4">
                              <a:lumMod val="75000"/>
                              <a:lumOff val="25000"/>
                            </a:schemeClr>
                          </a:solidFill>
                          <a:effectLst/>
                          <a:latin typeface="Times New Roman" pitchFamily="18" charset="0"/>
                          <a:ea typeface="Calibri" pitchFamily="34" charset="0"/>
                          <a:cs typeface="Times New Roman" pitchFamily="18" charset="0"/>
                        </a:rPr>
                        <a:t>thiết bị</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Phần mềm Bảng tương tác thông minh</a:t>
                      </a:r>
                      <a:endPar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BO"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10/8/2015</a:t>
                      </a: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BGH, Nhân viên quản lý CNTT</a:t>
                      </a: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GD&amp;ĐT;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Đơn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vị</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cung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cấp</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Địa</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điểm</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tại</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trường</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TextBox 6"/>
          <p:cNvSpPr txBox="1"/>
          <p:nvPr/>
        </p:nvSpPr>
        <p:spPr>
          <a:xfrm>
            <a:off x="2362200" y="152400"/>
            <a:ext cx="4191000" cy="338138"/>
          </a:xfrm>
          <a:prstGeom prst="rect">
            <a:avLst/>
          </a:prstGeom>
          <a:noFill/>
        </p:spPr>
        <p:txBody>
          <a:bodyPr>
            <a:spAutoFit/>
          </a:bodyPr>
          <a:lstStyle/>
          <a:p>
            <a:pPr algn="ctr" fontAlgn="auto">
              <a:spcBef>
                <a:spcPts val="0"/>
              </a:spcBef>
              <a:spcAft>
                <a:spcPts val="0"/>
              </a:spcAft>
              <a:defRPr/>
            </a:pPr>
            <a:r>
              <a:rPr lang="en-US" sz="1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  </a:t>
            </a:r>
            <a:r>
              <a:rPr lang="en-US" sz="1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TẬP HUẤN MÔ HÌNH</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47" name="Group 39"/>
          <p:cNvGraphicFramePr>
            <a:graphicFrameLocks noGrp="1"/>
          </p:cNvGraphicFramePr>
          <p:nvPr/>
        </p:nvGraphicFramePr>
        <p:xfrm>
          <a:off x="228600" y="228600"/>
          <a:ext cx="8686800" cy="6096000"/>
        </p:xfrm>
        <a:graphic>
          <a:graphicData uri="http://schemas.openxmlformats.org/drawingml/2006/table">
            <a:tbl>
              <a:tblPr/>
              <a:tblGrid>
                <a:gridCol w="623557"/>
                <a:gridCol w="3701924"/>
                <a:gridCol w="1139606"/>
                <a:gridCol w="1610857"/>
                <a:gridCol w="1610856"/>
              </a:tblGrid>
              <a:tr h="798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3</a:t>
                      </a:r>
                      <a:endPar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Tập</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huấn</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kỹ</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năng</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điều</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theo</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định</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của</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hình</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endPar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11/8/2015</a:t>
                      </a: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Arial" charset="0"/>
                        </a:rPr>
                        <a:t>BGH, Nhân viên quản lý CNTT</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Arial" charset="0"/>
                        </a:rPr>
                        <a:t>Giáo viên</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Arial" charset="0"/>
                        </a:rPr>
                        <a:t>Phòng GD&amp;ĐT</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Arial" charset="0"/>
                        </a:rPr>
                        <a:t>Đơn vị cung cấp thiết bị</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33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4</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T</a:t>
                      </a:r>
                      <a:r>
                        <a:rPr kumimoji="0" lang="vi-VN"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ập huấn, chuyển giao cổng thông tin điện tử</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endPar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Từ 03-07/8/2015</a:t>
                      </a: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01 BGH + NV quản lý CNTT</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Bộ phận CNTT</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VP HĐND-UBND Quận</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77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5</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T</a:t>
                      </a:r>
                      <a:r>
                        <a:rPr kumimoji="0" lang="vi-VN"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ập huấn nghiệp vụ, kỹ thuật viết tin bài </a:t>
                      </a:r>
                      <a:endPar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01 BGH+ Tổ trưởng các khối lớp</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r>
              <a:tr h="577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7</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T</a:t>
                      </a:r>
                      <a:r>
                        <a:rPr kumimoji="0" lang="vi-VN"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ập huấn, tuyên truyền để giáo viên có hiểu biết về mô hình, các văn bản về mô hình trường học điện tử.</a:t>
                      </a:r>
                      <a:endPar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1" i="0" u="none" strike="noStrike" cap="none" normalizeH="0" baseline="0" dirty="0" smtClean="0">
                          <a:ln>
                            <a:no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13/7</a:t>
                      </a:r>
                      <a:endParaRPr kumimoji="0" lang="en-US" sz="2000" b="1" i="0" u="none" strike="noStrike" cap="none" normalizeH="0" baseline="0" dirty="0" smtClean="0">
                        <a:ln>
                          <a:no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Arial" charset="0"/>
                        </a:rPr>
                        <a:t>CBGVNV </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Arial" charset="0"/>
                        </a:rPr>
                        <a:t>nhà trường</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Arial" charset="0"/>
                        </a:rPr>
                        <a:t>Hiệu trưởng các trường </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963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8</a:t>
                      </a:r>
                      <a:endParaRPr kumimoji="0" lang="en-US" sz="20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Phổ</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biến</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thống</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nhất</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định</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về</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trình</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những</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lưu</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ý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về</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kỹ</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thuật</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khi</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kỹ</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thuật</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xử</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khi</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có</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sự</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cố</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công</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tác</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bảo</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bảo</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dưỡng</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ea typeface="Calibri" pitchFamily="34" charset="0"/>
                          <a:cs typeface="Times New Roman" pitchFamily="18" charset="0"/>
                        </a:rPr>
                        <a:t>thiết</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ea typeface="Calibri" pitchFamily="34"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ea typeface="Calibri" pitchFamily="34" charset="0"/>
                          <a:cs typeface="Times New Roman" pitchFamily="18" charset="0"/>
                        </a:rPr>
                        <a:t>bị</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ea typeface="Calibri" pitchFamily="34" charset="0"/>
                          <a:cs typeface="Times New Roman" pitchFamily="18" charset="0"/>
                        </a:rPr>
                        <a:t> </a:t>
                      </a:r>
                      <a:r>
                        <a:rPr kumimoji="0" lang="es-BO" sz="2000" b="0" i="0" u="none" strike="noStrike" cap="none" normalizeH="0" baseline="0" dirty="0" err="1" smtClean="0">
                          <a:ln>
                            <a:noFill/>
                          </a:ln>
                          <a:solidFill>
                            <a:schemeClr val="accent4">
                              <a:lumMod val="75000"/>
                              <a:lumOff val="25000"/>
                            </a:schemeClr>
                          </a:solidFill>
                          <a:effectLst/>
                          <a:latin typeface="Times New Roman" pitchFamily="18" charset="0"/>
                          <a:ea typeface="Calibri" pitchFamily="34" charset="0"/>
                          <a:cs typeface="Times New Roman" pitchFamily="18" charset="0"/>
                        </a:rPr>
                        <a:t>cho</a:t>
                      </a:r>
                      <a:r>
                        <a:rPr kumimoji="0" lang="es-BO" sz="2000" b="0" i="0" u="none" strike="noStrike" cap="none" normalizeH="0" baseline="0" dirty="0" smtClean="0">
                          <a:ln>
                            <a:noFill/>
                          </a:ln>
                          <a:solidFill>
                            <a:schemeClr val="accent4">
                              <a:lumMod val="75000"/>
                              <a:lumOff val="25000"/>
                            </a:schemeClr>
                          </a:solidFill>
                          <a:effectLst/>
                          <a:latin typeface="Times New Roman" pitchFamily="18" charset="0"/>
                          <a:ea typeface="Calibri" pitchFamily="34" charset="0"/>
                          <a:cs typeface="Times New Roman" pitchFamily="18" charset="0"/>
                        </a:rPr>
                        <a:t> CB-BV-NV </a:t>
                      </a:r>
                      <a:endPar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7894" marR="6789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1" i="0" u="none" strike="noStrike" cap="none" normalizeH="0" baseline="0" dirty="0" smtClean="0">
                          <a:ln>
                            <a:no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10-14/8</a:t>
                      </a:r>
                      <a:endParaRPr kumimoji="0" lang="en-US" sz="2000" b="1" i="0" u="none" strike="noStrike" cap="none" normalizeH="0" baseline="0" dirty="0" smtClean="0">
                        <a:ln>
                          <a:noFill/>
                        </a:ln>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Arial" charset="0"/>
                        </a:rPr>
                        <a:t>CBGVNV </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BO" sz="2000" b="0" i="0" u="none" strike="noStrike" cap="none" normalizeH="0" baseline="0" smtClean="0">
                          <a:ln>
                            <a:noFill/>
                          </a:ln>
                          <a:solidFill>
                            <a:schemeClr val="accent4">
                              <a:lumMod val="75000"/>
                              <a:lumOff val="25000"/>
                            </a:schemeClr>
                          </a:solidFill>
                          <a:effectLst/>
                          <a:latin typeface="Times New Roman" pitchFamily="18" charset="0"/>
                          <a:cs typeface="Arial" charset="0"/>
                        </a:rPr>
                        <a:t>nhà trường</a:t>
                      </a:r>
                      <a:endParaRPr kumimoji="0" lang="en-US" sz="2000" b="1" i="0" u="none" strike="noStrike" cap="none" normalizeH="0" baseline="0" smtClean="0">
                        <a:ln>
                          <a:noFill/>
                        </a:ln>
                        <a:solidFill>
                          <a:schemeClr val="accent4">
                            <a:lumMod val="75000"/>
                            <a:lumOff val="25000"/>
                          </a:schemeClr>
                        </a:solidFill>
                        <a:effectLst/>
                        <a:latin typeface="Times New Roman" pitchFamily="18" charset="0"/>
                        <a:cs typeface="Arial"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PGD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Hiệu</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trưởng</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các</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trường</a:t>
                      </a:r>
                      <a:endParaRPr kumimoji="0" lang="en-US" sz="2000" b="1"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Đơn</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vị</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cung</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cấp</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thiết</a:t>
                      </a:r>
                      <a:r>
                        <a:rPr kumimoji="0" lang="en-US" sz="2000" b="0" i="0" u="none" strike="noStrike" cap="none" normalizeH="0" baseline="0" dirty="0" smtClean="0">
                          <a:ln>
                            <a:noFill/>
                          </a:ln>
                          <a:solidFill>
                            <a:schemeClr val="accent4">
                              <a:lumMod val="75000"/>
                              <a:lumOff val="25000"/>
                            </a:schemeClr>
                          </a:solidFill>
                          <a:effectLst/>
                          <a:latin typeface="Times New Roman" pitchFamily="18" charset="0"/>
                          <a:cs typeface="Arial" charset="0"/>
                        </a:rPr>
                        <a:t> </a:t>
                      </a:r>
                      <a:r>
                        <a:rPr kumimoji="0" lang="en-US" sz="2000" b="0" i="0" u="none" strike="noStrike" cap="none" normalizeH="0" baseline="0" dirty="0" err="1" smtClean="0">
                          <a:ln>
                            <a:noFill/>
                          </a:ln>
                          <a:solidFill>
                            <a:schemeClr val="accent4">
                              <a:lumMod val="75000"/>
                              <a:lumOff val="25000"/>
                            </a:schemeClr>
                          </a:solidFill>
                          <a:effectLst/>
                          <a:latin typeface="Times New Roman" pitchFamily="18" charset="0"/>
                          <a:cs typeface="Arial" charset="0"/>
                        </a:rPr>
                        <a:t>bị</a:t>
                      </a:r>
                      <a:endParaRPr kumimoji="0" lang="en-US" sz="2000" b="1" i="0" u="none" strike="noStrike" cap="none" normalizeH="0" baseline="0" dirty="0" smtClean="0">
                        <a:ln>
                          <a:noFill/>
                        </a:ln>
                        <a:solidFill>
                          <a:schemeClr val="accent4">
                            <a:lumMod val="75000"/>
                            <a:lumOff val="25000"/>
                          </a:schemeClr>
                        </a:solidFill>
                        <a:effectLst/>
                        <a:latin typeface="Times New Roman" pitchFamily="18" charset="0"/>
                        <a:cs typeface="Arial" charset="0"/>
                      </a:endParaRPr>
                    </a:p>
                  </a:txBody>
                  <a:tcPr marL="67894" marR="6789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 name="Action Button: Home 41">
            <a:hlinkClick r:id="rId2" action="ppaction://hlinksldjump" highlightClick="1"/>
          </p:cNvPr>
          <p:cNvSpPr>
            <a:spLocks noChangeArrowheads="1"/>
          </p:cNvSpPr>
          <p:nvPr/>
        </p:nvSpPr>
        <p:spPr bwMode="auto">
          <a:xfrm>
            <a:off x="8458200" y="64008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143000"/>
            <a:ext cx="8077200" cy="4708981"/>
          </a:xfrm>
          <a:prstGeom prst="rect">
            <a:avLst/>
          </a:prstGeom>
          <a:solidFill>
            <a:schemeClr val="bg1"/>
          </a:solidFill>
        </p:spPr>
        <p:txBody>
          <a:bodyPr wrap="square">
            <a:spAutoFit/>
          </a:bodyPr>
          <a:lstStyle/>
          <a:p>
            <a:pPr fontAlgn="auto">
              <a:lnSpc>
                <a:spcPct val="150000"/>
              </a:lnSpc>
              <a:spcBef>
                <a:spcPts val="0"/>
              </a:spcBef>
              <a:spcAft>
                <a:spcPts val="0"/>
              </a:spcAft>
              <a:defRPr/>
            </a:pPr>
            <a:r>
              <a:rPr lang="vi-VN" sz="2000" b="1"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rPr>
              <a:t>VI. Kiểm tra, đánh giá </a:t>
            </a:r>
            <a:endParaRPr lang="en-US" sz="2000" dirty="0">
              <a:solidFill>
                <a:schemeClr val="accent4">
                  <a:lumMod val="75000"/>
                  <a:lumOff val="2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fontAlgn="auto">
              <a:lnSpc>
                <a:spcPct val="150000"/>
              </a:lnSpc>
              <a:spcBef>
                <a:spcPts val="0"/>
              </a:spcBef>
              <a:spcAft>
                <a:spcPts val="0"/>
              </a:spcAft>
              <a:defRPr/>
            </a:pPr>
            <a:r>
              <a:rPr lang="es-BO" sz="2000" b="1" dirty="0" err="1">
                <a:solidFill>
                  <a:schemeClr val="accent4">
                    <a:lumMod val="75000"/>
                    <a:lumOff val="25000"/>
                  </a:schemeClr>
                </a:solidFill>
                <a:latin typeface="Times New Roman" pitchFamily="18" charset="0"/>
                <a:cs typeface="Times New Roman" pitchFamily="18" charset="0"/>
              </a:rPr>
              <a:t>Kiểm</a:t>
            </a:r>
            <a:r>
              <a:rPr lang="es-BO" sz="2000" b="1" dirty="0">
                <a:solidFill>
                  <a:schemeClr val="accent4">
                    <a:lumMod val="75000"/>
                    <a:lumOff val="25000"/>
                  </a:schemeClr>
                </a:solidFill>
                <a:latin typeface="Times New Roman" pitchFamily="18" charset="0"/>
                <a:cs typeface="Times New Roman" pitchFamily="18" charset="0"/>
              </a:rPr>
              <a:t> </a:t>
            </a:r>
            <a:r>
              <a:rPr lang="es-BO" sz="2000" b="1" dirty="0" err="1">
                <a:solidFill>
                  <a:schemeClr val="accent4">
                    <a:lumMod val="75000"/>
                    <a:lumOff val="25000"/>
                  </a:schemeClr>
                </a:solidFill>
                <a:latin typeface="Times New Roman" pitchFamily="18" charset="0"/>
                <a:cs typeface="Times New Roman" pitchFamily="18" charset="0"/>
              </a:rPr>
              <a:t>tra</a:t>
            </a:r>
            <a:r>
              <a:rPr lang="es-BO" sz="2000" b="1" dirty="0">
                <a:solidFill>
                  <a:schemeClr val="accent4">
                    <a:lumMod val="75000"/>
                    <a:lumOff val="25000"/>
                  </a:schemeClr>
                </a:solidFill>
                <a:latin typeface="Times New Roman" pitchFamily="18" charset="0"/>
                <a:cs typeface="Times New Roman" pitchFamily="18" charset="0"/>
              </a:rPr>
              <a:t>, </a:t>
            </a:r>
            <a:r>
              <a:rPr lang="es-BO" sz="2000" b="1" dirty="0" err="1">
                <a:solidFill>
                  <a:schemeClr val="accent4">
                    <a:lumMod val="75000"/>
                    <a:lumOff val="25000"/>
                  </a:schemeClr>
                </a:solidFill>
                <a:latin typeface="Times New Roman" pitchFamily="18" charset="0"/>
                <a:cs typeface="Times New Roman" pitchFamily="18" charset="0"/>
              </a:rPr>
              <a:t>kiểm</a:t>
            </a:r>
            <a:r>
              <a:rPr lang="es-BO" sz="2000" b="1" dirty="0">
                <a:solidFill>
                  <a:schemeClr val="accent4">
                    <a:lumMod val="75000"/>
                    <a:lumOff val="25000"/>
                  </a:schemeClr>
                </a:solidFill>
                <a:latin typeface="Times New Roman" pitchFamily="18" charset="0"/>
                <a:cs typeface="Times New Roman" pitchFamily="18" charset="0"/>
              </a:rPr>
              <a:t> </a:t>
            </a:r>
            <a:r>
              <a:rPr lang="es-BO" sz="2000" b="1" dirty="0" err="1">
                <a:solidFill>
                  <a:schemeClr val="accent4">
                    <a:lumMod val="75000"/>
                    <a:lumOff val="25000"/>
                  </a:schemeClr>
                </a:solidFill>
                <a:latin typeface="Times New Roman" pitchFamily="18" charset="0"/>
                <a:cs typeface="Times New Roman" pitchFamily="18" charset="0"/>
              </a:rPr>
              <a:t>soát</a:t>
            </a:r>
            <a:r>
              <a:rPr lang="es-BO" sz="2000" b="1" dirty="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Nhà</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trường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mở</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sổ</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nhật</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ký</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ghi</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quá</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trình</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khai</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thác</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vận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hành</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sử</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dụng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từng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phòng</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Thường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xuyên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kiểm</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tra</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đánh</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giá</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kết</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quả</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triển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khai</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thực</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hiện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mô</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hình</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Trường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học</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điện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tử</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báo</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cáo</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về</a:t>
            </a:r>
            <a:r>
              <a:rPr lang="es-BO" sz="2000" dirty="0">
                <a:solidFill>
                  <a:schemeClr val="accent4">
                    <a:lumMod val="75000"/>
                    <a:lumOff val="25000"/>
                  </a:schemeClr>
                </a:solidFill>
                <a:latin typeface="Times New Roman" pitchFamily="18" charset="0"/>
                <a:cs typeface="Times New Roman" pitchFamily="18" charset="0"/>
              </a:rPr>
              <a:t> PGD</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Xây</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dựng</a:t>
            </a:r>
            <a:r>
              <a:rPr lang="vi-VN" sz="2000" dirty="0">
                <a:solidFill>
                  <a:schemeClr val="accent4">
                    <a:lumMod val="75000"/>
                    <a:lumOff val="25000"/>
                  </a:schemeClr>
                </a:solidFill>
                <a:latin typeface="Times New Roman" pitchFamily="18" charset="0"/>
                <a:cs typeface="Times New Roman" pitchFamily="18" charset="0"/>
              </a:rPr>
              <a:t> cơ chế đánh giá</a:t>
            </a:r>
            <a:r>
              <a:rPr lang="es-BO" sz="2000" dirty="0">
                <a:solidFill>
                  <a:schemeClr val="accent4">
                    <a:lumMod val="75000"/>
                    <a:lumOff val="25000"/>
                  </a:schemeClr>
                </a:solidFill>
                <a:latin typeface="Times New Roman" pitchFamily="18" charset="0"/>
                <a:cs typeface="Times New Roman" pitchFamily="18" charset="0"/>
              </a:rPr>
              <a:t> -</a:t>
            </a:r>
            <a:r>
              <a:rPr lang="vi-VN" sz="2000" dirty="0">
                <a:solidFill>
                  <a:schemeClr val="accent4">
                    <a:lumMod val="75000"/>
                    <a:lumOff val="25000"/>
                  </a:schemeClr>
                </a:solidFill>
                <a:latin typeface="Times New Roman" pitchFamily="18" charset="0"/>
                <a:cs typeface="Times New Roman" pitchFamily="18" charset="0"/>
              </a:rPr>
              <a:t> gắn kết quả ứng dụng CNTT</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s-BO" sz="2000" b="1" dirty="0">
                <a:solidFill>
                  <a:schemeClr val="accent4">
                    <a:lumMod val="75000"/>
                    <a:lumOff val="25000"/>
                  </a:schemeClr>
                </a:solidFill>
                <a:latin typeface="Times New Roman" pitchFamily="18" charset="0"/>
                <a:cs typeface="Times New Roman" pitchFamily="18" charset="0"/>
              </a:rPr>
              <a:t>2. </a:t>
            </a:r>
            <a:r>
              <a:rPr lang="es-BO" sz="2000" b="1" dirty="0" err="1">
                <a:solidFill>
                  <a:schemeClr val="accent4">
                    <a:lumMod val="75000"/>
                    <a:lumOff val="25000"/>
                  </a:schemeClr>
                </a:solidFill>
                <a:latin typeface="Times New Roman" pitchFamily="18" charset="0"/>
                <a:cs typeface="Times New Roman" pitchFamily="18" charset="0"/>
              </a:rPr>
              <a:t>Đánh</a:t>
            </a:r>
            <a:r>
              <a:rPr lang="es-BO" sz="2000" b="1" dirty="0">
                <a:solidFill>
                  <a:schemeClr val="accent4">
                    <a:lumMod val="75000"/>
                    <a:lumOff val="25000"/>
                  </a:schemeClr>
                </a:solidFill>
                <a:latin typeface="Times New Roman" pitchFamily="18" charset="0"/>
                <a:cs typeface="Times New Roman" pitchFamily="18" charset="0"/>
              </a:rPr>
              <a:t> </a:t>
            </a:r>
            <a:r>
              <a:rPr lang="es-BO" sz="2000" b="1" dirty="0" err="1">
                <a:solidFill>
                  <a:schemeClr val="accent4">
                    <a:lumMod val="75000"/>
                    <a:lumOff val="25000"/>
                  </a:schemeClr>
                </a:solidFill>
                <a:latin typeface="Times New Roman" pitchFamily="18" charset="0"/>
                <a:cs typeface="Times New Roman" pitchFamily="18" charset="0"/>
              </a:rPr>
              <a:t>giá</a:t>
            </a:r>
            <a:r>
              <a:rPr lang="es-BO" sz="2000" b="1" dirty="0">
                <a:solidFill>
                  <a:schemeClr val="accent4">
                    <a:lumMod val="75000"/>
                    <a:lumOff val="25000"/>
                  </a:schemeClr>
                </a:solidFill>
                <a:latin typeface="Times New Roman" pitchFamily="18" charset="0"/>
                <a:cs typeface="Times New Roman" pitchFamily="18" charset="0"/>
              </a:rPr>
              <a:t> </a:t>
            </a:r>
            <a:r>
              <a:rPr lang="es-BO" sz="2000" b="1" dirty="0" err="1">
                <a:solidFill>
                  <a:schemeClr val="accent4">
                    <a:lumMod val="75000"/>
                    <a:lumOff val="25000"/>
                  </a:schemeClr>
                </a:solidFill>
                <a:latin typeface="Times New Roman" pitchFamily="18" charset="0"/>
                <a:cs typeface="Times New Roman" pitchFamily="18" charset="0"/>
              </a:rPr>
              <a:t>mô</a:t>
            </a:r>
            <a:r>
              <a:rPr lang="es-BO" sz="2000" b="1" dirty="0">
                <a:solidFill>
                  <a:schemeClr val="accent4">
                    <a:lumMod val="75000"/>
                    <a:lumOff val="25000"/>
                  </a:schemeClr>
                </a:solidFill>
                <a:latin typeface="Times New Roman" pitchFamily="18" charset="0"/>
                <a:cs typeface="Times New Roman" pitchFamily="18" charset="0"/>
              </a:rPr>
              <a:t> </a:t>
            </a:r>
            <a:r>
              <a:rPr lang="es-BO" sz="2000" b="1" dirty="0" err="1">
                <a:solidFill>
                  <a:schemeClr val="accent4">
                    <a:lumMod val="75000"/>
                    <a:lumOff val="25000"/>
                  </a:schemeClr>
                </a:solidFill>
                <a:latin typeface="Times New Roman" pitchFamily="18" charset="0"/>
                <a:cs typeface="Times New Roman" pitchFamily="18" charset="0"/>
              </a:rPr>
              <a:t>hình</a:t>
            </a:r>
            <a:r>
              <a:rPr lang="es-BO" sz="2000" b="1" dirty="0">
                <a:solidFill>
                  <a:schemeClr val="accent4">
                    <a:lumMod val="75000"/>
                    <a:lumOff val="25000"/>
                  </a:schemeClr>
                </a:solidFill>
                <a:latin typeface="Times New Roman" pitchFamily="18" charset="0"/>
                <a:cs typeface="Times New Roman" pitchFamily="18" charset="0"/>
              </a:rPr>
              <a:t> </a:t>
            </a:r>
            <a:r>
              <a:rPr lang="es-BO" sz="2000" i="1" dirty="0">
                <a:solidFill>
                  <a:schemeClr val="accent4">
                    <a:lumMod val="75000"/>
                    <a:lumOff val="25000"/>
                  </a:schemeClr>
                </a:solidFill>
                <a:latin typeface="Times New Roman" pitchFamily="18" charset="0"/>
                <a:cs typeface="Times New Roman" pitchFamily="18" charset="0"/>
              </a:rPr>
              <a:t>(</a:t>
            </a:r>
            <a:r>
              <a:rPr lang="es-BO" sz="2000" i="1" dirty="0" err="1">
                <a:solidFill>
                  <a:schemeClr val="accent4">
                    <a:lumMod val="75000"/>
                    <a:lumOff val="25000"/>
                  </a:schemeClr>
                </a:solidFill>
                <a:latin typeface="Times New Roman" pitchFamily="18" charset="0"/>
                <a:cs typeface="Times New Roman" pitchFamily="18" charset="0"/>
              </a:rPr>
              <a:t>Bộ</a:t>
            </a:r>
            <a:r>
              <a:rPr lang="es-BO" sz="2000" i="1" dirty="0">
                <a:solidFill>
                  <a:schemeClr val="accent4">
                    <a:lumMod val="75000"/>
                    <a:lumOff val="25000"/>
                  </a:schemeClr>
                </a:solidFill>
                <a:latin typeface="Times New Roman" pitchFamily="18" charset="0"/>
                <a:cs typeface="Times New Roman" pitchFamily="18" charset="0"/>
              </a:rPr>
              <a:t> </a:t>
            </a:r>
            <a:r>
              <a:rPr lang="es-BO" sz="2000" i="1" dirty="0" err="1">
                <a:solidFill>
                  <a:schemeClr val="accent4">
                    <a:lumMod val="75000"/>
                    <a:lumOff val="25000"/>
                  </a:schemeClr>
                </a:solidFill>
                <a:latin typeface="Times New Roman" pitchFamily="18" charset="0"/>
                <a:cs typeface="Times New Roman" pitchFamily="18" charset="0"/>
              </a:rPr>
              <a:t>tiêu</a:t>
            </a:r>
            <a:r>
              <a:rPr lang="es-BO" sz="2000" i="1" dirty="0">
                <a:solidFill>
                  <a:schemeClr val="accent4">
                    <a:lumMod val="75000"/>
                    <a:lumOff val="25000"/>
                  </a:schemeClr>
                </a:solidFill>
                <a:latin typeface="Times New Roman" pitchFamily="18" charset="0"/>
                <a:cs typeface="Times New Roman" pitchFamily="18" charset="0"/>
              </a:rPr>
              <a:t> </a:t>
            </a:r>
            <a:r>
              <a:rPr lang="es-BO" sz="2000" i="1" dirty="0" err="1">
                <a:solidFill>
                  <a:schemeClr val="accent4">
                    <a:lumMod val="75000"/>
                    <a:lumOff val="25000"/>
                  </a:schemeClr>
                </a:solidFill>
                <a:latin typeface="Times New Roman" pitchFamily="18" charset="0"/>
                <a:cs typeface="Times New Roman" pitchFamily="18" charset="0"/>
              </a:rPr>
              <a:t>chí</a:t>
            </a:r>
            <a:r>
              <a:rPr lang="es-BO" sz="2000" i="1" dirty="0">
                <a:solidFill>
                  <a:schemeClr val="accent4">
                    <a:lumMod val="75000"/>
                    <a:lumOff val="25000"/>
                  </a:schemeClr>
                </a:solidFill>
                <a:latin typeface="Times New Roman" pitchFamily="18" charset="0"/>
                <a:cs typeface="Times New Roman" pitchFamily="18" charset="0"/>
              </a:rPr>
              <a:t> </a:t>
            </a:r>
            <a:r>
              <a:rPr lang="es-BO" sz="2000" i="1" dirty="0" err="1">
                <a:solidFill>
                  <a:schemeClr val="accent4">
                    <a:lumMod val="75000"/>
                    <a:lumOff val="25000"/>
                  </a:schemeClr>
                </a:solidFill>
                <a:latin typeface="Times New Roman" pitchFamily="18" charset="0"/>
                <a:cs typeface="Times New Roman" pitchFamily="18" charset="0"/>
              </a:rPr>
              <a:t>đánh</a:t>
            </a:r>
            <a:r>
              <a:rPr lang="es-BO" sz="2000" i="1" dirty="0">
                <a:solidFill>
                  <a:schemeClr val="accent4">
                    <a:lumMod val="75000"/>
                    <a:lumOff val="25000"/>
                  </a:schemeClr>
                </a:solidFill>
                <a:latin typeface="Times New Roman" pitchFamily="18" charset="0"/>
                <a:cs typeface="Times New Roman" pitchFamily="18" charset="0"/>
              </a:rPr>
              <a:t> </a:t>
            </a:r>
            <a:r>
              <a:rPr lang="es-BO" sz="2000" i="1" dirty="0" err="1">
                <a:solidFill>
                  <a:schemeClr val="accent4">
                    <a:lumMod val="75000"/>
                    <a:lumOff val="25000"/>
                  </a:schemeClr>
                </a:solidFill>
                <a:latin typeface="Times New Roman" pitchFamily="18" charset="0"/>
                <a:cs typeface="Times New Roman" pitchFamily="18" charset="0"/>
              </a:rPr>
              <a:t>giá</a:t>
            </a:r>
            <a:r>
              <a:rPr lang="es-BO" sz="2000" i="1" dirty="0">
                <a:solidFill>
                  <a:schemeClr val="accent4">
                    <a:lumMod val="75000"/>
                    <a:lumOff val="25000"/>
                  </a:schemeClr>
                </a:solidFill>
                <a:latin typeface="Times New Roman" pitchFamily="18" charset="0"/>
                <a:cs typeface="Times New Roman" pitchFamily="18" charset="0"/>
              </a:rPr>
              <a:t> </a:t>
            </a:r>
            <a:r>
              <a:rPr lang="es-BO" sz="2000" i="1" dirty="0" err="1">
                <a:solidFill>
                  <a:schemeClr val="accent4">
                    <a:lumMod val="75000"/>
                    <a:lumOff val="25000"/>
                  </a:schemeClr>
                </a:solidFill>
                <a:latin typeface="Times New Roman" pitchFamily="18" charset="0"/>
                <a:cs typeface="Times New Roman" pitchFamily="18" charset="0"/>
              </a:rPr>
              <a:t>đính</a:t>
            </a:r>
            <a:r>
              <a:rPr lang="es-BO" sz="2000" i="1" dirty="0">
                <a:solidFill>
                  <a:schemeClr val="accent4">
                    <a:lumMod val="75000"/>
                    <a:lumOff val="25000"/>
                  </a:schemeClr>
                </a:solidFill>
                <a:latin typeface="Times New Roman" pitchFamily="18" charset="0"/>
                <a:cs typeface="Times New Roman" pitchFamily="18" charset="0"/>
              </a:rPr>
              <a:t> </a:t>
            </a:r>
            <a:r>
              <a:rPr lang="es-BO" sz="2000" i="1" dirty="0" err="1">
                <a:solidFill>
                  <a:schemeClr val="accent4">
                    <a:lumMod val="75000"/>
                    <a:lumOff val="25000"/>
                  </a:schemeClr>
                </a:solidFill>
                <a:latin typeface="Times New Roman" pitchFamily="18" charset="0"/>
                <a:cs typeface="Times New Roman" pitchFamily="18" charset="0"/>
              </a:rPr>
              <a:t>kèm</a:t>
            </a:r>
            <a:r>
              <a:rPr lang="es-BO" sz="2000" i="1" dirty="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s-BO" sz="2000" dirty="0" err="1">
                <a:solidFill>
                  <a:schemeClr val="accent4">
                    <a:lumMod val="75000"/>
                    <a:lumOff val="25000"/>
                  </a:schemeClr>
                </a:solidFill>
                <a:latin typeface="Times New Roman" pitchFamily="18" charset="0"/>
                <a:cs typeface="Times New Roman" pitchFamily="18" charset="0"/>
              </a:rPr>
              <a:t>Các</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trường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căn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cứ</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theo</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tiêu</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chí</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chấm</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điểm</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báo</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cáo</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kết</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quả</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thực</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hiện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đề</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xuất</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công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nhận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đạt</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chuẩn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Trường</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học</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điện</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tử</a:t>
            </a:r>
            <a:r>
              <a:rPr lang="es-BO" sz="2000" dirty="0">
                <a:solidFill>
                  <a:schemeClr val="accent4">
                    <a:lumMod val="75000"/>
                    <a:lumOff val="25000"/>
                  </a:schemeClr>
                </a:solidFill>
                <a:latin typeface="Times New Roman" pitchFamily="18" charset="0"/>
                <a:cs typeface="Times New Roman" pitchFamily="18" charset="0"/>
              </a:rPr>
              <a:t> </a:t>
            </a:r>
            <a:r>
              <a:rPr lang="es-BO" sz="2000" dirty="0" err="1">
                <a:solidFill>
                  <a:schemeClr val="accent4">
                    <a:lumMod val="75000"/>
                    <a:lumOff val="25000"/>
                  </a:schemeClr>
                </a:solidFill>
                <a:latin typeface="Times New Roman" pitchFamily="18" charset="0"/>
                <a:cs typeface="Times New Roman" pitchFamily="18" charset="0"/>
              </a:rPr>
              <a:t>năm</a:t>
            </a:r>
            <a:r>
              <a:rPr lang="es-BO" sz="2000" dirty="0">
                <a:solidFill>
                  <a:schemeClr val="accent4">
                    <a:lumMod val="75000"/>
                    <a:lumOff val="25000"/>
                  </a:schemeClr>
                </a:solidFill>
                <a:latin typeface="Times New Roman" pitchFamily="18" charset="0"/>
                <a:cs typeface="Times New Roman" pitchFamily="18" charset="0"/>
              </a:rPr>
              <a:t> 2015</a:t>
            </a:r>
            <a:r>
              <a:rPr lang="es-BO" sz="2000" dirty="0" smtClean="0">
                <a:solidFill>
                  <a:schemeClr val="accent4">
                    <a:lumMod val="75000"/>
                    <a:lumOff val="25000"/>
                  </a:schemeClr>
                </a:solidFill>
                <a:latin typeface="Times New Roman" pitchFamily="18" charset="0"/>
                <a:cs typeface="Times New Roman" pitchFamily="18" charset="0"/>
              </a:rPr>
              <a:t>.</a:t>
            </a:r>
            <a:endParaRPr lang="en-US" sz="2000" dirty="0">
              <a:solidFill>
                <a:schemeClr val="accent4">
                  <a:lumMod val="75000"/>
                  <a:lumOff val="25000"/>
                </a:schemeClr>
              </a:solidFill>
              <a:latin typeface="Times New Roman" pitchFamily="18" charset="0"/>
              <a:cs typeface="Times New Roman" pitchFamily="18" charset="0"/>
            </a:endParaRPr>
          </a:p>
        </p:txBody>
      </p:sp>
      <p:sp>
        <p:nvSpPr>
          <p:cNvPr id="3" name="Rectangle 2"/>
          <p:cNvSpPr/>
          <p:nvPr/>
        </p:nvSpPr>
        <p:spPr>
          <a:xfrm>
            <a:off x="2057400" y="228600"/>
            <a:ext cx="5334000" cy="369332"/>
          </a:xfrm>
          <a:prstGeom prst="rect">
            <a:avLst/>
          </a:prstGeom>
        </p:spPr>
        <p:txBody>
          <a:bodyPr wrap="square">
            <a:spAutoFit/>
          </a:bodyPr>
          <a:lstStyle/>
          <a:p>
            <a:pPr algn="ctr" fontAlgn="auto">
              <a:spcBef>
                <a:spcPts val="0"/>
              </a:spcBef>
              <a:spcAft>
                <a:spcPts val="0"/>
              </a:spcAft>
              <a:defRPr/>
            </a:pPr>
            <a:r>
              <a:rPr lang="vi-VN"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dirty="0">
              <a:solidFill>
                <a:schemeClr val="bg1"/>
              </a:solidFill>
              <a:latin typeface="+mn-lt"/>
              <a:cs typeface="+mn-cs"/>
            </a:endParaRPr>
          </a:p>
        </p:txBody>
      </p:sp>
      <p:sp>
        <p:nvSpPr>
          <p:cNvPr id="4" name="Action Button: Home 41">
            <a:hlinkClick r:id="rId2" action="ppaction://hlinksldjump" highlightClick="1"/>
          </p:cNvPr>
          <p:cNvSpPr>
            <a:spLocks noChangeArrowheads="1"/>
          </p:cNvSpPr>
          <p:nvPr/>
        </p:nvSpPr>
        <p:spPr bwMode="auto">
          <a:xfrm>
            <a:off x="8382000" y="60960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219200"/>
            <a:ext cx="7391400" cy="2862322"/>
          </a:xfrm>
          <a:prstGeom prst="rect">
            <a:avLst/>
          </a:prstGeom>
          <a:solidFill>
            <a:schemeClr val="bg1"/>
          </a:solidFill>
        </p:spPr>
        <p:txBody>
          <a:bodyPr wrap="square">
            <a:spAutoFit/>
          </a:bodyPr>
          <a:lstStyle/>
          <a:p>
            <a:pPr marL="514350" indent="-514350" fontAlgn="auto">
              <a:lnSpc>
                <a:spcPct val="150000"/>
              </a:lnSpc>
              <a:spcBef>
                <a:spcPts val="0"/>
              </a:spcBef>
              <a:spcAft>
                <a:spcPts val="0"/>
              </a:spcAft>
              <a:buAutoNum type="romanUcPeriod" startAt="7"/>
              <a:defRPr/>
            </a:pP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Chế</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độ</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thông</a:t>
            </a:r>
            <a:r>
              <a:rPr lang="en-US" sz="2400" b="1" dirty="0" smtClean="0">
                <a:solidFill>
                  <a:schemeClr val="accent4">
                    <a:lumMod val="75000"/>
                    <a:lumOff val="25000"/>
                  </a:schemeClr>
                </a:solidFill>
                <a:latin typeface="Times New Roman" pitchFamily="18" charset="0"/>
                <a:cs typeface="Times New Roman" pitchFamily="18" charset="0"/>
              </a:rPr>
              <a:t> tin </a:t>
            </a:r>
            <a:r>
              <a:rPr lang="en-US" sz="2400" b="1" dirty="0" err="1" smtClean="0">
                <a:solidFill>
                  <a:schemeClr val="accent4">
                    <a:lumMod val="75000"/>
                    <a:lumOff val="25000"/>
                  </a:schemeClr>
                </a:solidFill>
                <a:latin typeface="Times New Roman" pitchFamily="18" charset="0"/>
                <a:cs typeface="Times New Roman" pitchFamily="18" charset="0"/>
              </a:rPr>
              <a:t>báo</a:t>
            </a:r>
            <a:r>
              <a:rPr lang="en-US" sz="2400" b="1" dirty="0" smtClean="0">
                <a:solidFill>
                  <a:schemeClr val="accent4">
                    <a:lumMod val="75000"/>
                    <a:lumOff val="25000"/>
                  </a:schemeClr>
                </a:solidFill>
                <a:latin typeface="Times New Roman" pitchFamily="18" charset="0"/>
                <a:cs typeface="Times New Roman" pitchFamily="18" charset="0"/>
              </a:rPr>
              <a:t> </a:t>
            </a:r>
            <a:r>
              <a:rPr lang="en-US" sz="2400" b="1" dirty="0" err="1" smtClean="0">
                <a:solidFill>
                  <a:schemeClr val="accent4">
                    <a:lumMod val="75000"/>
                    <a:lumOff val="25000"/>
                  </a:schemeClr>
                </a:solidFill>
                <a:latin typeface="Times New Roman" pitchFamily="18" charset="0"/>
                <a:cs typeface="Times New Roman" pitchFamily="18" charset="0"/>
              </a:rPr>
              <a:t>cáo</a:t>
            </a:r>
            <a:r>
              <a:rPr lang="en-US" sz="2400" b="1" dirty="0" smtClean="0">
                <a:solidFill>
                  <a:schemeClr val="accent4">
                    <a:lumMod val="75000"/>
                    <a:lumOff val="25000"/>
                  </a:schemeClr>
                </a:solidFill>
                <a:latin typeface="Times New Roman" pitchFamily="18" charset="0"/>
                <a:cs typeface="Times New Roman" pitchFamily="18" charset="0"/>
              </a:rPr>
              <a:t> </a:t>
            </a:r>
            <a:endParaRPr lang="en-US" sz="2400" dirty="0" smtClean="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n-US" sz="2400" dirty="0" smtClean="0">
                <a:solidFill>
                  <a:schemeClr val="accent4">
                    <a:lumMod val="75000"/>
                    <a:lumOff val="25000"/>
                  </a:schemeClr>
                </a:solidFill>
                <a:latin typeface="Times New Roman" pitchFamily="18" charset="0"/>
                <a:cs typeface="Times New Roman" pitchFamily="18" charset="0"/>
              </a:rPr>
              <a:t>1</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Báo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định</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kỳ</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Báo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tháng</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Báo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Quý</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Báo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cáo</a:t>
            </a:r>
            <a:r>
              <a:rPr lang="en-US" sz="2400" dirty="0">
                <a:solidFill>
                  <a:schemeClr val="accent4">
                    <a:lumMod val="75000"/>
                    <a:lumOff val="25000"/>
                  </a:schemeClr>
                </a:solidFill>
                <a:latin typeface="Times New Roman" pitchFamily="18" charset="0"/>
                <a:cs typeface="Times New Roman" pitchFamily="18" charset="0"/>
              </a:rPr>
              <a:t> HK I </a:t>
            </a:r>
            <a:r>
              <a:rPr lang="en-US" sz="2400" dirty="0" err="1">
                <a:solidFill>
                  <a:schemeClr val="accent4">
                    <a:lumMod val="75000"/>
                    <a:lumOff val="25000"/>
                  </a:schemeClr>
                </a:solidFill>
                <a:latin typeface="Times New Roman" pitchFamily="18" charset="0"/>
                <a:cs typeface="Times New Roman" pitchFamily="18" charset="0"/>
              </a:rPr>
              <a:t>và</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cả</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năm</a:t>
            </a:r>
            <a:endParaRPr lang="en-US" sz="2400" dirty="0">
              <a:solidFill>
                <a:schemeClr val="accent4">
                  <a:lumMod val="75000"/>
                  <a:lumOff val="25000"/>
                </a:schemeClr>
              </a:solidFill>
              <a:latin typeface="Times New Roman" pitchFamily="18" charset="0"/>
              <a:cs typeface="Times New Roman" pitchFamily="18" charset="0"/>
            </a:endParaRPr>
          </a:p>
          <a:p>
            <a:pPr fontAlgn="auto">
              <a:lnSpc>
                <a:spcPct val="150000"/>
              </a:lnSpc>
              <a:spcBef>
                <a:spcPts val="0"/>
              </a:spcBef>
              <a:spcAft>
                <a:spcPts val="0"/>
              </a:spcAft>
              <a:defRPr/>
            </a:pPr>
            <a:r>
              <a:rPr lang="en-US" sz="2400" dirty="0">
                <a:solidFill>
                  <a:schemeClr val="accent4">
                    <a:lumMod val="75000"/>
                    <a:lumOff val="25000"/>
                  </a:schemeClr>
                </a:solidFill>
                <a:latin typeface="Times New Roman" pitchFamily="18" charset="0"/>
                <a:cs typeface="Times New Roman" pitchFamily="18" charset="0"/>
              </a:rPr>
              <a:t>2. </a:t>
            </a:r>
            <a:r>
              <a:rPr lang="en-US" sz="2400" dirty="0" err="1">
                <a:solidFill>
                  <a:schemeClr val="accent4">
                    <a:lumMod val="75000"/>
                    <a:lumOff val="25000"/>
                  </a:schemeClr>
                </a:solidFill>
                <a:latin typeface="Times New Roman" pitchFamily="18" charset="0"/>
                <a:cs typeface="Times New Roman" pitchFamily="18" charset="0"/>
              </a:rPr>
              <a:t>Báo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chuyên</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đề</a:t>
            </a:r>
            <a:r>
              <a:rPr lang="en-US" sz="2400" dirty="0">
                <a:solidFill>
                  <a:schemeClr val="accent4">
                    <a:lumMod val="75000"/>
                    <a:lumOff val="25000"/>
                  </a:schemeClr>
                </a:solidFill>
                <a:latin typeface="Times New Roman" pitchFamily="18" charset="0"/>
                <a:cs typeface="Times New Roman" pitchFamily="18" charset="0"/>
              </a:rPr>
              <a:t>.</a:t>
            </a:r>
          </a:p>
          <a:p>
            <a:pPr fontAlgn="auto">
              <a:lnSpc>
                <a:spcPct val="150000"/>
              </a:lnSpc>
              <a:spcBef>
                <a:spcPts val="0"/>
              </a:spcBef>
              <a:spcAft>
                <a:spcPts val="0"/>
              </a:spcAft>
              <a:defRPr/>
            </a:pPr>
            <a:r>
              <a:rPr lang="en-US" sz="2400" dirty="0">
                <a:solidFill>
                  <a:schemeClr val="accent4">
                    <a:lumMod val="75000"/>
                    <a:lumOff val="25000"/>
                  </a:schemeClr>
                </a:solidFill>
                <a:latin typeface="Times New Roman" pitchFamily="18" charset="0"/>
                <a:cs typeface="Times New Roman" pitchFamily="18" charset="0"/>
              </a:rPr>
              <a:t>3. </a:t>
            </a:r>
            <a:r>
              <a:rPr lang="en-US" sz="2400" dirty="0" err="1">
                <a:solidFill>
                  <a:schemeClr val="accent4">
                    <a:lumMod val="75000"/>
                    <a:lumOff val="25000"/>
                  </a:schemeClr>
                </a:solidFill>
                <a:latin typeface="Times New Roman" pitchFamily="18" charset="0"/>
                <a:cs typeface="Times New Roman" pitchFamily="18" charset="0"/>
              </a:rPr>
              <a:t>Báo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cáo</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vụ</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việc</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a:solidFill>
                  <a:schemeClr val="accent4">
                    <a:lumMod val="75000"/>
                    <a:lumOff val="25000"/>
                  </a:schemeClr>
                </a:solidFill>
                <a:latin typeface="Times New Roman" pitchFamily="18" charset="0"/>
                <a:cs typeface="Times New Roman" pitchFamily="18" charset="0"/>
              </a:rPr>
              <a:t>đột</a:t>
            </a:r>
            <a:r>
              <a:rPr lang="en-US" sz="2400" dirty="0">
                <a:solidFill>
                  <a:schemeClr val="accent4">
                    <a:lumMod val="75000"/>
                    <a:lumOff val="25000"/>
                  </a:schemeClr>
                </a:solidFill>
                <a:latin typeface="Times New Roman" pitchFamily="18" charset="0"/>
                <a:cs typeface="Times New Roman" pitchFamily="18" charset="0"/>
              </a:rPr>
              <a:t> </a:t>
            </a:r>
            <a:r>
              <a:rPr lang="en-US" sz="2400" dirty="0" err="1" smtClean="0">
                <a:solidFill>
                  <a:schemeClr val="accent4">
                    <a:lumMod val="75000"/>
                    <a:lumOff val="25000"/>
                  </a:schemeClr>
                </a:solidFill>
                <a:latin typeface="Times New Roman" pitchFamily="18" charset="0"/>
                <a:cs typeface="Times New Roman" pitchFamily="18" charset="0"/>
              </a:rPr>
              <a:t>xuất</a:t>
            </a:r>
            <a:endParaRPr lang="en-US" sz="2400" dirty="0">
              <a:solidFill>
                <a:schemeClr val="accent4">
                  <a:lumMod val="75000"/>
                  <a:lumOff val="25000"/>
                </a:schemeClr>
              </a:solidFill>
              <a:latin typeface="Times New Roman" pitchFamily="18" charset="0"/>
              <a:cs typeface="Times New Roman" pitchFamily="18" charset="0"/>
            </a:endParaRPr>
          </a:p>
        </p:txBody>
      </p:sp>
      <p:sp>
        <p:nvSpPr>
          <p:cNvPr id="4" name="Action Button: Home 41">
            <a:hlinkClick r:id="rId2" action="ppaction://hlinksldjump" highlightClick="1"/>
          </p:cNvPr>
          <p:cNvSpPr>
            <a:spLocks noChangeArrowheads="1"/>
          </p:cNvSpPr>
          <p:nvPr/>
        </p:nvSpPr>
        <p:spPr bwMode="auto">
          <a:xfrm>
            <a:off x="8458200" y="61722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
        <p:nvSpPr>
          <p:cNvPr id="5" name="Rectangle 4"/>
          <p:cNvSpPr/>
          <p:nvPr/>
        </p:nvSpPr>
        <p:spPr>
          <a:xfrm>
            <a:off x="2057400" y="228600"/>
            <a:ext cx="5029200" cy="369332"/>
          </a:xfrm>
          <a:prstGeom prst="rect">
            <a:avLst/>
          </a:prstGeom>
        </p:spPr>
        <p:txBody>
          <a:bodyPr wrap="square">
            <a:spAutoFit/>
          </a:bodyPr>
          <a:lstStyle/>
          <a:p>
            <a:pPr algn="ctr" fontAlgn="auto">
              <a:spcBef>
                <a:spcPts val="0"/>
              </a:spcBef>
              <a:spcAft>
                <a:spcPts val="0"/>
              </a:spcAft>
              <a:defRPr/>
            </a:pPr>
            <a:r>
              <a:rPr lang="vi-VN" b="1" dirty="0">
                <a:solidFill>
                  <a:schemeClr val="bg1"/>
                </a:solidFill>
                <a:effectLst>
                  <a:outerShdw blurRad="38100" dist="38100" dir="2700000" algn="tl">
                    <a:srgbClr val="000000">
                      <a:alpha val="43137"/>
                    </a:srgbClr>
                  </a:outerShdw>
                </a:effectLst>
                <a:latin typeface="+mn-lt"/>
                <a:cs typeface="Times New Roman" pitchFamily="18" charset="0"/>
              </a:rPr>
              <a:t>NỘI DUNG </a:t>
            </a:r>
            <a:r>
              <a:rPr lang="en-US" b="1" dirty="0">
                <a:solidFill>
                  <a:schemeClr val="bg1"/>
                </a:solidFill>
                <a:effectLst>
                  <a:outerShdw blurRad="38100" dist="38100" dir="2700000" algn="tl">
                    <a:srgbClr val="000000">
                      <a:alpha val="43137"/>
                    </a:srgbClr>
                  </a:outerShdw>
                </a:effectLst>
                <a:latin typeface="+mn-lt"/>
                <a:cs typeface="Times New Roman" pitchFamily="18" charset="0"/>
              </a:rPr>
              <a:t>CỤ THỂ </a:t>
            </a:r>
            <a:r>
              <a:rPr lang="vi-VN" b="1" dirty="0">
                <a:solidFill>
                  <a:schemeClr val="bg1"/>
                </a:solidFill>
                <a:effectLst>
                  <a:outerShdw blurRad="38100" dist="38100" dir="2700000" algn="tl">
                    <a:srgbClr val="000000">
                      <a:alpha val="43137"/>
                    </a:srgbClr>
                  </a:outerShdw>
                </a:effectLst>
                <a:latin typeface="+mn-lt"/>
                <a:cs typeface="Times New Roman" pitchFamily="18" charset="0"/>
              </a:rPr>
              <a:t>CẦN TRIỂN KHAI</a:t>
            </a:r>
            <a:r>
              <a:rPr lang="en-US" b="1" dirty="0">
                <a:solidFill>
                  <a:schemeClr val="bg1"/>
                </a:solidFill>
                <a:effectLst>
                  <a:outerShdw blurRad="38100" dist="38100" dir="2700000" algn="tl">
                    <a:srgbClr val="000000">
                      <a:alpha val="43137"/>
                    </a:srgbClr>
                  </a:outerShdw>
                </a:effectLst>
                <a:latin typeface="+mn-lt"/>
                <a:cs typeface="Times New Roman" pitchFamily="18" charset="0"/>
              </a:rPr>
              <a:t> :</a:t>
            </a:r>
            <a:endParaRPr lang="en-US" dirty="0">
              <a:solidFill>
                <a:schemeClr val="bg1"/>
              </a:solidFill>
              <a:latin typeface="+mn-lt"/>
              <a:cs typeface="+mn-cs"/>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457200" y="990600"/>
          <a:ext cx="8305800" cy="4937760"/>
        </p:xfrm>
        <a:graphic>
          <a:graphicData uri="http://schemas.openxmlformats.org/drawingml/2006/table">
            <a:tbl>
              <a:tblPr/>
              <a:tblGrid>
                <a:gridCol w="5850172"/>
                <a:gridCol w="2455628"/>
              </a:tblGrid>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Xây</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dựng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kế</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hoạch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dự</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trù</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kinh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phí</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triển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thực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hiện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hình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trường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học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điện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tử</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01/7/2015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Thành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lập</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ban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chỉ</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đạo</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điều</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hình</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01/7/2015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Tham gia và tổ chức tập huấn triển khai mô hình</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9/7/2015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Thành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lập</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tổ</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công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tác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nhận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trang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10/7/2015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Chuẩn bị thông tin, dữ liệu, hình ảnh cho trang WEB </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15/7/2015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Xây</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dựng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hệ</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thống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văn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mô</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hình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đưa</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vào</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sử</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dụng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Nội</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Phòng</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sử</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dụng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tiếp</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nhận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trang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CNTT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Sổ</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sách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hồ</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sơ</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theo</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dõi</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việc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sử</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dụng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khai</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bảo</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trì</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các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thiết</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bị</a:t>
                      </a:r>
                      <a:endPar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20/7/2015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Các trường nhận và bàn giao trang thiết bị</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30/7/2015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Hoàn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thành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việc</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xây</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dựng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quy</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định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quản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lý</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vận</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hành</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chung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03/8/2015</a:t>
                      </a:r>
                    </a:p>
                  </a:txBody>
                  <a:tcPr marL="41334" marR="413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09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 Chính thức áp dụng mô hình, ghi nhất ký, chuần bị dữ liệu cho đánh giá thực hiện mô hình </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Từ 14/8/2015</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09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Báo cáo, đánh giá, kiến nghị về mô hình trường học điện tử</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25/8/2015</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accent4">
                              <a:lumMod val="75000"/>
                              <a:lumOff val="25000"/>
                            </a:schemeClr>
                          </a:solidFill>
                          <a:effectLst/>
                          <a:latin typeface="Times New Roman" pitchFamily="18" charset="0"/>
                          <a:cs typeface="Times New Roman" pitchFamily="18" charset="0"/>
                        </a:rPr>
                        <a:t>Lập hồ sơ xét đề nghị công nhận mô hình trường học điện tử</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accent4">
                              <a:lumMod val="75000"/>
                              <a:lumOff val="25000"/>
                            </a:schemeClr>
                          </a:solidFill>
                          <a:effectLst/>
                          <a:latin typeface="Times New Roman" pitchFamily="18" charset="0"/>
                          <a:cs typeface="Times New Roman" pitchFamily="18" charset="0"/>
                        </a:rPr>
                        <a:t>Tháng</a:t>
                      </a:r>
                      <a:r>
                        <a:rPr kumimoji="0" lang="en-US" sz="1800" b="0"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rPr>
                        <a:t> 11/2015</a:t>
                      </a:r>
                    </a:p>
                  </a:txBody>
                  <a:tcPr marL="41334" marR="4133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0" name="Rectangle 9"/>
          <p:cNvSpPr/>
          <p:nvPr/>
        </p:nvSpPr>
        <p:spPr>
          <a:xfrm>
            <a:off x="457200" y="163512"/>
            <a:ext cx="3568606" cy="400110"/>
          </a:xfrm>
          <a:prstGeom prst="rect">
            <a:avLst/>
          </a:prstGeom>
        </p:spPr>
        <p:txBody>
          <a:bodyPr wrap="none">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latin typeface="+mn-lt"/>
                <a:cs typeface="+mn-cs"/>
              </a:rPr>
              <a:t>VIII. </a:t>
            </a:r>
            <a:r>
              <a:rPr lang="en-US" sz="2000" b="1" dirty="0" err="1">
                <a:solidFill>
                  <a:schemeClr val="bg1"/>
                </a:solidFill>
                <a:effectLst>
                  <a:outerShdw blurRad="38100" dist="38100" dir="2700000" algn="tl">
                    <a:srgbClr val="000000">
                      <a:alpha val="43137"/>
                    </a:srgbClr>
                  </a:outerShdw>
                </a:effectLst>
                <a:latin typeface="+mn-lt"/>
                <a:cs typeface="+mn-cs"/>
              </a:rPr>
              <a:t>Tiến</a:t>
            </a:r>
            <a:r>
              <a:rPr lang="en-US" sz="2000" b="1" dirty="0">
                <a:solidFill>
                  <a:schemeClr val="bg1"/>
                </a:solidFill>
                <a:effectLst>
                  <a:outerShdw blurRad="38100" dist="38100" dir="2700000" algn="tl">
                    <a:srgbClr val="000000">
                      <a:alpha val="43137"/>
                    </a:srgbClr>
                  </a:outerShdw>
                </a:effectLst>
                <a:latin typeface="+mn-lt"/>
                <a:cs typeface="+mn-cs"/>
              </a:rPr>
              <a:t> </a:t>
            </a:r>
            <a:r>
              <a:rPr lang="en-US" sz="2000" b="1" dirty="0" err="1">
                <a:solidFill>
                  <a:schemeClr val="bg1"/>
                </a:solidFill>
                <a:effectLst>
                  <a:outerShdw blurRad="38100" dist="38100" dir="2700000" algn="tl">
                    <a:srgbClr val="000000">
                      <a:alpha val="43137"/>
                    </a:srgbClr>
                  </a:outerShdw>
                </a:effectLst>
                <a:latin typeface="+mn-lt"/>
                <a:cs typeface="+mn-cs"/>
              </a:rPr>
              <a:t>độ</a:t>
            </a:r>
            <a:r>
              <a:rPr lang="en-US" sz="2000" b="1" dirty="0">
                <a:solidFill>
                  <a:schemeClr val="bg1"/>
                </a:solidFill>
                <a:effectLst>
                  <a:outerShdw blurRad="38100" dist="38100" dir="2700000" algn="tl">
                    <a:srgbClr val="000000">
                      <a:alpha val="43137"/>
                    </a:srgbClr>
                  </a:outerShdw>
                </a:effectLst>
                <a:latin typeface="+mn-lt"/>
                <a:cs typeface="+mn-cs"/>
              </a:rPr>
              <a:t> </a:t>
            </a:r>
            <a:r>
              <a:rPr lang="en-US" sz="2000" b="1" dirty="0" err="1">
                <a:solidFill>
                  <a:schemeClr val="bg1"/>
                </a:solidFill>
                <a:effectLst>
                  <a:outerShdw blurRad="38100" dist="38100" dir="2700000" algn="tl">
                    <a:srgbClr val="000000">
                      <a:alpha val="43137"/>
                    </a:srgbClr>
                  </a:outerShdw>
                </a:effectLst>
                <a:latin typeface="+mn-lt"/>
                <a:cs typeface="+mn-cs"/>
              </a:rPr>
              <a:t>thực</a:t>
            </a:r>
            <a:r>
              <a:rPr lang="en-US" sz="2000" b="1" dirty="0">
                <a:solidFill>
                  <a:schemeClr val="bg1"/>
                </a:solidFill>
                <a:effectLst>
                  <a:outerShdw blurRad="38100" dist="38100" dir="2700000" algn="tl">
                    <a:srgbClr val="000000">
                      <a:alpha val="43137"/>
                    </a:srgbClr>
                  </a:outerShdw>
                </a:effectLst>
                <a:latin typeface="+mn-lt"/>
                <a:cs typeface="+mn-cs"/>
              </a:rPr>
              <a:t> </a:t>
            </a:r>
            <a:r>
              <a:rPr lang="en-US" sz="2000" b="1" dirty="0" err="1">
                <a:solidFill>
                  <a:schemeClr val="bg1"/>
                </a:solidFill>
                <a:effectLst>
                  <a:outerShdw blurRad="38100" dist="38100" dir="2700000" algn="tl">
                    <a:srgbClr val="000000">
                      <a:alpha val="43137"/>
                    </a:srgbClr>
                  </a:outerShdw>
                </a:effectLst>
                <a:latin typeface="+mn-lt"/>
                <a:cs typeface="+mn-cs"/>
              </a:rPr>
              <a:t>hiện</a:t>
            </a:r>
            <a:r>
              <a:rPr lang="en-US" sz="2000" b="1" dirty="0">
                <a:solidFill>
                  <a:schemeClr val="bg1"/>
                </a:solidFill>
                <a:effectLst>
                  <a:outerShdw blurRad="38100" dist="38100" dir="2700000" algn="tl">
                    <a:srgbClr val="000000">
                      <a:alpha val="43137"/>
                    </a:srgbClr>
                  </a:outerShdw>
                </a:effectLst>
                <a:latin typeface="+mn-lt"/>
                <a:cs typeface="+mn-cs"/>
              </a:rPr>
              <a:t> </a:t>
            </a:r>
            <a:endParaRPr lang="en-US" sz="2000" dirty="0">
              <a:solidFill>
                <a:schemeClr val="bg1"/>
              </a:solidFill>
              <a:effectLst>
                <a:outerShdw blurRad="38100" dist="38100" dir="2700000" algn="tl">
                  <a:srgbClr val="000000">
                    <a:alpha val="43137"/>
                  </a:srgbClr>
                </a:outerShdw>
              </a:effectLst>
              <a:latin typeface="+mn-lt"/>
              <a:cs typeface="+mn-cs"/>
            </a:endParaRPr>
          </a:p>
        </p:txBody>
      </p:sp>
      <p:sp>
        <p:nvSpPr>
          <p:cNvPr id="84008" name="Action Button: Home 3">
            <a:hlinkClick r:id="rId2" action="ppaction://hlinksldjump" highlightClick="1"/>
          </p:cNvPr>
          <p:cNvSpPr>
            <a:spLocks noChangeArrowheads="1"/>
          </p:cNvSpPr>
          <p:nvPr/>
        </p:nvSpPr>
        <p:spPr bwMode="auto">
          <a:xfrm>
            <a:off x="8458200" y="6172200"/>
            <a:ext cx="457200" cy="304800"/>
          </a:xfrm>
          <a:prstGeom prst="actionButtonHome">
            <a:avLst/>
          </a:prstGeom>
          <a:solidFill>
            <a:schemeClr val="accent1"/>
          </a:solidFill>
          <a:ln w="9525" algn="ctr">
            <a:solidFill>
              <a:schemeClr val="tx1"/>
            </a:solidFill>
            <a:round/>
            <a:headEnd/>
            <a:tailEnd/>
          </a:ln>
        </p:spPr>
        <p:txBody>
          <a:bodyPr/>
          <a:lstStyle/>
          <a:p>
            <a:pPr defTabSz="957263"/>
            <a:endParaRPr lang="en-US" sz="19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0" y="152400"/>
            <a:ext cx="4800600" cy="677108"/>
          </a:xfrm>
          <a:prstGeom prst="rect">
            <a:avLst/>
          </a:prstGeom>
          <a:noFill/>
        </p:spPr>
        <p:txBody>
          <a:bodyPr>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latin typeface="+mn-lt"/>
                <a:cs typeface="Times New Roman" pitchFamily="18" charset="0"/>
              </a:rPr>
              <a:t> NHIỆM VỤ VÀ GIẢI PHÁP</a:t>
            </a:r>
          </a:p>
          <a:p>
            <a:pPr fontAlgn="auto">
              <a:spcBef>
                <a:spcPts val="0"/>
              </a:spcBef>
              <a:spcAft>
                <a:spcPts val="0"/>
              </a:spcAft>
              <a:defRPr/>
            </a:pPr>
            <a:endPar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21506" name="Group 7"/>
          <p:cNvGrpSpPr>
            <a:grpSpLocks/>
          </p:cNvGrpSpPr>
          <p:nvPr/>
        </p:nvGrpSpPr>
        <p:grpSpPr bwMode="auto">
          <a:xfrm>
            <a:off x="555625" y="1266825"/>
            <a:ext cx="1806575" cy="2314575"/>
            <a:chOff x="457200" y="1239996"/>
            <a:chExt cx="2177144" cy="2804886"/>
          </a:xfrm>
        </p:grpSpPr>
        <p:sp>
          <p:nvSpPr>
            <p:cNvPr id="7" name="Rectangle 6"/>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535639" y="1293862"/>
              <a:ext cx="2020267" cy="2695231"/>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9" name="Group 6"/>
          <p:cNvGrpSpPr>
            <a:grpSpLocks/>
          </p:cNvGrpSpPr>
          <p:nvPr/>
        </p:nvGrpSpPr>
        <p:grpSpPr bwMode="auto">
          <a:xfrm flipV="1">
            <a:off x="428625" y="1439116"/>
            <a:ext cx="1609626" cy="469936"/>
            <a:chOff x="4763053" y="2429435"/>
            <a:chExt cx="2840865" cy="833718"/>
          </a:xfrm>
          <a:solidFill>
            <a:srgbClr val="00CC00"/>
          </a:solidFill>
        </p:grpSpPr>
        <p:sp>
          <p:nvSpPr>
            <p:cNvPr id="10" name="Freeform 9">
              <a:hlinkClick r:id="rId2"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p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11" name="Pie 10"/>
            <p:cNvSpPr/>
            <p:nvPr/>
          </p:nvSpPr>
          <p:spPr bwMode="gray">
            <a:xfrm>
              <a:off x="4763053" y="3083859"/>
              <a:ext cx="304685" cy="179294"/>
            </a:xfrm>
            <a:prstGeom prst="pie">
              <a:avLst>
                <a:gd name="adj1" fmla="val 5429925"/>
                <a:gd name="adj2" fmla="val 162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sp>
        <p:nvSpPr>
          <p:cNvPr id="27" name="TextBox 26"/>
          <p:cNvSpPr txBox="1"/>
          <p:nvPr/>
        </p:nvSpPr>
        <p:spPr>
          <a:xfrm>
            <a:off x="928688" y="1509713"/>
            <a:ext cx="469900" cy="400050"/>
          </a:xfrm>
          <a:prstGeom prst="rect">
            <a:avLst/>
          </a:prstGeom>
          <a:noFill/>
        </p:spPr>
        <p:txBody>
          <a:bodyPr wrap="none" anchor="ctr">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cs typeface="+mn-cs"/>
              </a:rPr>
              <a:t>01</a:t>
            </a:r>
          </a:p>
        </p:txBody>
      </p:sp>
      <p:grpSp>
        <p:nvGrpSpPr>
          <p:cNvPr id="21509" name="Group 7"/>
          <p:cNvGrpSpPr>
            <a:grpSpLocks/>
          </p:cNvGrpSpPr>
          <p:nvPr/>
        </p:nvGrpSpPr>
        <p:grpSpPr bwMode="auto">
          <a:xfrm>
            <a:off x="3527425" y="1266825"/>
            <a:ext cx="1806575" cy="2314575"/>
            <a:chOff x="457200" y="1239996"/>
            <a:chExt cx="2177144" cy="2804886"/>
          </a:xfrm>
        </p:grpSpPr>
        <p:sp>
          <p:nvSpPr>
            <p:cNvPr id="31" name="Rectangle 30"/>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a:off x="535639" y="1293862"/>
              <a:ext cx="2020267" cy="2695231"/>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1510" name="Group 6"/>
          <p:cNvGrpSpPr>
            <a:grpSpLocks/>
          </p:cNvGrpSpPr>
          <p:nvPr/>
        </p:nvGrpSpPr>
        <p:grpSpPr bwMode="auto">
          <a:xfrm flipV="1">
            <a:off x="3400425" y="1439863"/>
            <a:ext cx="1609725" cy="469900"/>
            <a:chOff x="4763053" y="2429435"/>
            <a:chExt cx="2840865" cy="833718"/>
          </a:xfrm>
        </p:grpSpPr>
        <p:sp>
          <p:nvSpPr>
            <p:cNvPr id="34" name="Freeform 33">
              <a:hlinkClick r:id="rId3"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3399FF"/>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35" name="Pie 34"/>
            <p:cNvSpPr/>
            <p:nvPr/>
          </p:nvSpPr>
          <p:spPr bwMode="gray">
            <a:xfrm>
              <a:off x="4763053" y="3082890"/>
              <a:ext cx="305380" cy="180263"/>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21511" name="Group 7"/>
          <p:cNvGrpSpPr>
            <a:grpSpLocks/>
          </p:cNvGrpSpPr>
          <p:nvPr/>
        </p:nvGrpSpPr>
        <p:grpSpPr bwMode="auto">
          <a:xfrm>
            <a:off x="6499225" y="1295400"/>
            <a:ext cx="1806575" cy="2314575"/>
            <a:chOff x="457200" y="1239996"/>
            <a:chExt cx="2177144" cy="2804886"/>
          </a:xfrm>
        </p:grpSpPr>
        <p:sp>
          <p:nvSpPr>
            <p:cNvPr id="38" name="Rectangle 37"/>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a:xfrm>
              <a:off x="535639" y="1293862"/>
              <a:ext cx="2020267" cy="2695231"/>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1512" name="Group 6"/>
          <p:cNvGrpSpPr>
            <a:grpSpLocks/>
          </p:cNvGrpSpPr>
          <p:nvPr/>
        </p:nvGrpSpPr>
        <p:grpSpPr bwMode="auto">
          <a:xfrm flipV="1">
            <a:off x="6372225" y="1468438"/>
            <a:ext cx="1609725" cy="469900"/>
            <a:chOff x="4763053" y="2429435"/>
            <a:chExt cx="2840865" cy="833718"/>
          </a:xfrm>
        </p:grpSpPr>
        <p:sp>
          <p:nvSpPr>
            <p:cNvPr id="41" name="Freeform 40">
              <a:hlinkClick r:id="rId4"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FFC0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42" name="Pie 41"/>
            <p:cNvSpPr/>
            <p:nvPr/>
          </p:nvSpPr>
          <p:spPr bwMode="gray">
            <a:xfrm>
              <a:off x="4763053" y="3082890"/>
              <a:ext cx="305380" cy="180263"/>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21513" name="Group 7"/>
          <p:cNvGrpSpPr>
            <a:grpSpLocks/>
          </p:cNvGrpSpPr>
          <p:nvPr/>
        </p:nvGrpSpPr>
        <p:grpSpPr bwMode="auto">
          <a:xfrm>
            <a:off x="557213" y="4006850"/>
            <a:ext cx="1806575" cy="2316163"/>
            <a:chOff x="457200" y="1239996"/>
            <a:chExt cx="2177144" cy="2804886"/>
          </a:xfrm>
        </p:grpSpPr>
        <p:sp>
          <p:nvSpPr>
            <p:cNvPr id="66" name="Rectangle 65"/>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7" name="Rectangle 66"/>
            <p:cNvSpPr/>
            <p:nvPr/>
          </p:nvSpPr>
          <p:spPr>
            <a:xfrm>
              <a:off x="535638" y="1293825"/>
              <a:ext cx="2020267" cy="2695305"/>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68" name="Group 6"/>
          <p:cNvGrpSpPr>
            <a:grpSpLocks/>
          </p:cNvGrpSpPr>
          <p:nvPr/>
        </p:nvGrpSpPr>
        <p:grpSpPr bwMode="auto">
          <a:xfrm flipV="1">
            <a:off x="430897" y="4180292"/>
            <a:ext cx="1609626" cy="469936"/>
            <a:chOff x="4763053" y="2429435"/>
            <a:chExt cx="2840865" cy="833718"/>
          </a:xfrm>
          <a:solidFill>
            <a:srgbClr val="00CC00"/>
          </a:solidFill>
        </p:grpSpPr>
        <p:sp>
          <p:nvSpPr>
            <p:cNvPr id="69" name="Freeform 68">
              <a:hlinkClick r:id="rId5"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p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70" name="Pie 69"/>
            <p:cNvSpPr/>
            <p:nvPr/>
          </p:nvSpPr>
          <p:spPr bwMode="gray">
            <a:xfrm>
              <a:off x="4763053" y="3083859"/>
              <a:ext cx="304685" cy="179294"/>
            </a:xfrm>
            <a:prstGeom prst="pie">
              <a:avLst>
                <a:gd name="adj1" fmla="val 5429925"/>
                <a:gd name="adj2" fmla="val 162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21515" name="Group 7"/>
          <p:cNvGrpSpPr>
            <a:grpSpLocks/>
          </p:cNvGrpSpPr>
          <p:nvPr/>
        </p:nvGrpSpPr>
        <p:grpSpPr bwMode="auto">
          <a:xfrm>
            <a:off x="3529013" y="4006850"/>
            <a:ext cx="1806575" cy="2316163"/>
            <a:chOff x="457200" y="1239996"/>
            <a:chExt cx="2177144" cy="2804886"/>
          </a:xfrm>
        </p:grpSpPr>
        <p:sp>
          <p:nvSpPr>
            <p:cNvPr id="73" name="Rectangle 72"/>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4" name="Rectangle 73"/>
            <p:cNvSpPr/>
            <p:nvPr/>
          </p:nvSpPr>
          <p:spPr>
            <a:xfrm>
              <a:off x="535638" y="1293825"/>
              <a:ext cx="2020267" cy="2695305"/>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1516" name="Group 6"/>
          <p:cNvGrpSpPr>
            <a:grpSpLocks/>
          </p:cNvGrpSpPr>
          <p:nvPr/>
        </p:nvGrpSpPr>
        <p:grpSpPr bwMode="auto">
          <a:xfrm flipV="1">
            <a:off x="3402013" y="4179888"/>
            <a:ext cx="1609725" cy="469900"/>
            <a:chOff x="4763053" y="2429435"/>
            <a:chExt cx="2840865" cy="833718"/>
          </a:xfrm>
        </p:grpSpPr>
        <p:sp>
          <p:nvSpPr>
            <p:cNvPr id="76" name="Freeform 75">
              <a:hlinkClick r:id="rId6"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3399FF"/>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77" name="Pie 76"/>
            <p:cNvSpPr/>
            <p:nvPr/>
          </p:nvSpPr>
          <p:spPr bwMode="gray">
            <a:xfrm>
              <a:off x="4763053" y="3082890"/>
              <a:ext cx="305378" cy="180263"/>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grpSp>
        <p:nvGrpSpPr>
          <p:cNvPr id="21517" name="Group 7"/>
          <p:cNvGrpSpPr>
            <a:grpSpLocks/>
          </p:cNvGrpSpPr>
          <p:nvPr/>
        </p:nvGrpSpPr>
        <p:grpSpPr bwMode="auto">
          <a:xfrm>
            <a:off x="6500813" y="4037013"/>
            <a:ext cx="1806575" cy="2314575"/>
            <a:chOff x="457200" y="1239996"/>
            <a:chExt cx="2177144" cy="2804886"/>
          </a:xfrm>
        </p:grpSpPr>
        <p:sp>
          <p:nvSpPr>
            <p:cNvPr id="79" name="Rectangle 78"/>
            <p:cNvSpPr/>
            <p:nvPr/>
          </p:nvSpPr>
          <p:spPr>
            <a:xfrm>
              <a:off x="457200" y="1239996"/>
              <a:ext cx="2177144" cy="280488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0" name="Rectangle 79"/>
            <p:cNvSpPr/>
            <p:nvPr/>
          </p:nvSpPr>
          <p:spPr>
            <a:xfrm>
              <a:off x="535638" y="1293862"/>
              <a:ext cx="2020267" cy="2695229"/>
            </a:xfrm>
            <a:prstGeom prst="rect">
              <a:avLst/>
            </a:prstGeom>
            <a:noFill/>
            <a:ln w="19050">
              <a:solidFill>
                <a:schemeClr val="accent2">
                  <a:lumMod val="60000"/>
                  <a:lumOff val="4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1518" name="Group 6"/>
          <p:cNvGrpSpPr>
            <a:grpSpLocks/>
          </p:cNvGrpSpPr>
          <p:nvPr/>
        </p:nvGrpSpPr>
        <p:grpSpPr bwMode="auto">
          <a:xfrm flipV="1">
            <a:off x="6373813" y="4210050"/>
            <a:ext cx="1609725" cy="469900"/>
            <a:chOff x="4763053" y="2429435"/>
            <a:chExt cx="2840865" cy="833718"/>
          </a:xfrm>
        </p:grpSpPr>
        <p:sp>
          <p:nvSpPr>
            <p:cNvPr id="82" name="Freeform 81">
              <a:hlinkClick r:id="rId7" action="ppaction://hlinksldjump"/>
            </p:cNvPr>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solidFill>
              <a:srgbClr val="FFC000"/>
            </a:soli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dirty="0"/>
            </a:p>
          </p:txBody>
        </p:sp>
        <p:sp>
          <p:nvSpPr>
            <p:cNvPr id="83" name="Pie 82"/>
            <p:cNvSpPr/>
            <p:nvPr/>
          </p:nvSpPr>
          <p:spPr bwMode="gray">
            <a:xfrm>
              <a:off x="4763053" y="3082890"/>
              <a:ext cx="305378" cy="180263"/>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grpSp>
      <p:sp>
        <p:nvSpPr>
          <p:cNvPr id="84" name="TextBox 83"/>
          <p:cNvSpPr txBox="1"/>
          <p:nvPr/>
        </p:nvSpPr>
        <p:spPr>
          <a:xfrm>
            <a:off x="3916363" y="1524000"/>
            <a:ext cx="469900" cy="400050"/>
          </a:xfrm>
          <a:prstGeom prst="rect">
            <a:avLst/>
          </a:prstGeom>
          <a:noFill/>
        </p:spPr>
        <p:txBody>
          <a:bodyPr wrap="none" anchor="ctr">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cs typeface="+mn-cs"/>
              </a:rPr>
              <a:t>02</a:t>
            </a:r>
          </a:p>
        </p:txBody>
      </p:sp>
      <p:sp>
        <p:nvSpPr>
          <p:cNvPr id="85" name="TextBox 84"/>
          <p:cNvSpPr txBox="1"/>
          <p:nvPr/>
        </p:nvSpPr>
        <p:spPr>
          <a:xfrm>
            <a:off x="6896100" y="1550988"/>
            <a:ext cx="469900" cy="400050"/>
          </a:xfrm>
          <a:prstGeom prst="rect">
            <a:avLst/>
          </a:prstGeom>
          <a:noFill/>
        </p:spPr>
        <p:txBody>
          <a:bodyPr wrap="none" anchor="ctr">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cs typeface="+mn-cs"/>
              </a:rPr>
              <a:t>03</a:t>
            </a:r>
          </a:p>
        </p:txBody>
      </p:sp>
      <p:sp>
        <p:nvSpPr>
          <p:cNvPr id="86" name="TextBox 85"/>
          <p:cNvSpPr txBox="1"/>
          <p:nvPr/>
        </p:nvSpPr>
        <p:spPr>
          <a:xfrm>
            <a:off x="984250" y="4252913"/>
            <a:ext cx="469900" cy="400050"/>
          </a:xfrm>
          <a:prstGeom prst="rect">
            <a:avLst/>
          </a:prstGeom>
          <a:noFill/>
        </p:spPr>
        <p:txBody>
          <a:bodyPr wrap="none" anchor="ctr">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cs typeface="+mn-cs"/>
              </a:rPr>
              <a:t>04</a:t>
            </a:r>
          </a:p>
        </p:txBody>
      </p:sp>
      <p:sp>
        <p:nvSpPr>
          <p:cNvPr id="87" name="TextBox 86"/>
          <p:cNvSpPr txBox="1"/>
          <p:nvPr/>
        </p:nvSpPr>
        <p:spPr>
          <a:xfrm>
            <a:off x="3973513" y="4267200"/>
            <a:ext cx="469900" cy="400050"/>
          </a:xfrm>
          <a:prstGeom prst="rect">
            <a:avLst/>
          </a:prstGeom>
          <a:noFill/>
        </p:spPr>
        <p:txBody>
          <a:bodyPr wrap="none" anchor="ctr">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cs typeface="+mn-cs"/>
              </a:rPr>
              <a:t>05</a:t>
            </a:r>
          </a:p>
        </p:txBody>
      </p:sp>
      <p:sp>
        <p:nvSpPr>
          <p:cNvPr id="88" name="TextBox 87"/>
          <p:cNvSpPr txBox="1"/>
          <p:nvPr/>
        </p:nvSpPr>
        <p:spPr>
          <a:xfrm>
            <a:off x="6953250" y="4294188"/>
            <a:ext cx="469900" cy="400050"/>
          </a:xfrm>
          <a:prstGeom prst="rect">
            <a:avLst/>
          </a:prstGeom>
          <a:noFill/>
        </p:spPr>
        <p:txBody>
          <a:bodyPr wrap="none" anchor="ctr">
            <a:spAutoFit/>
          </a:bodyPr>
          <a:lstStyle/>
          <a:p>
            <a:pPr fontAlgn="auto">
              <a:spcBef>
                <a:spcPts val="0"/>
              </a:spcBef>
              <a:spcAft>
                <a:spcPts val="0"/>
              </a:spcAft>
              <a:defRPr/>
            </a:pPr>
            <a:r>
              <a:rPr lang="en-US" sz="2000" b="1" dirty="0">
                <a:solidFill>
                  <a:schemeClr val="bg1"/>
                </a:solidFill>
                <a:effectLst>
                  <a:outerShdw blurRad="38100" dist="38100" dir="2700000" algn="tl">
                    <a:srgbClr val="000000">
                      <a:alpha val="43137"/>
                    </a:srgbClr>
                  </a:outerShdw>
                </a:effectLst>
                <a:cs typeface="+mn-cs"/>
              </a:rPr>
              <a:t>06</a:t>
            </a:r>
          </a:p>
        </p:txBody>
      </p:sp>
      <p:sp>
        <p:nvSpPr>
          <p:cNvPr id="21524" name="Rectangle 88"/>
          <p:cNvSpPr>
            <a:spLocks noChangeArrowheads="1"/>
          </p:cNvSpPr>
          <p:nvPr/>
        </p:nvSpPr>
        <p:spPr bwMode="auto">
          <a:xfrm>
            <a:off x="658812" y="2133600"/>
            <a:ext cx="1447800" cy="923330"/>
          </a:xfrm>
          <a:prstGeom prst="rect">
            <a:avLst/>
          </a:prstGeom>
          <a:noFill/>
          <a:ln w="9525">
            <a:noFill/>
            <a:miter lim="800000"/>
            <a:headEnd/>
            <a:tailEnd/>
          </a:ln>
        </p:spPr>
        <p:txBody>
          <a:bodyPr>
            <a:spAutoFit/>
          </a:bodyPr>
          <a:lstStyle/>
          <a:p>
            <a:pPr algn="ctr"/>
            <a:r>
              <a:rPr lang="en-US" b="1" dirty="0" err="1">
                <a:solidFill>
                  <a:schemeClr val="accent4">
                    <a:lumMod val="75000"/>
                    <a:lumOff val="25000"/>
                  </a:schemeClr>
                </a:solidFill>
                <a:latin typeface="Times New Roman" pitchFamily="18" charset="0"/>
                <a:cs typeface="Times New Roman" pitchFamily="18" charset="0"/>
              </a:rPr>
              <a:t>Xây</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dựng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cơ</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chế</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chính</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sách</a:t>
            </a:r>
            <a:endParaRPr lang="en-US" dirty="0">
              <a:solidFill>
                <a:schemeClr val="accent4">
                  <a:lumMod val="75000"/>
                  <a:lumOff val="25000"/>
                </a:schemeClr>
              </a:solidFill>
              <a:latin typeface="Verdana" pitchFamily="34" charset="0"/>
            </a:endParaRPr>
          </a:p>
        </p:txBody>
      </p:sp>
      <p:sp>
        <p:nvSpPr>
          <p:cNvPr id="21525" name="Rectangle 89"/>
          <p:cNvSpPr>
            <a:spLocks noChangeArrowheads="1"/>
          </p:cNvSpPr>
          <p:nvPr/>
        </p:nvSpPr>
        <p:spPr bwMode="auto">
          <a:xfrm>
            <a:off x="3467100" y="2047875"/>
            <a:ext cx="1905000" cy="1477328"/>
          </a:xfrm>
          <a:prstGeom prst="rect">
            <a:avLst/>
          </a:prstGeom>
          <a:noFill/>
          <a:ln w="9525">
            <a:noFill/>
            <a:miter lim="800000"/>
            <a:headEnd/>
            <a:tailEnd/>
          </a:ln>
        </p:spPr>
        <p:txBody>
          <a:bodyPr>
            <a:spAutoFit/>
          </a:bodyPr>
          <a:lstStyle/>
          <a:p>
            <a:pPr algn="ctr"/>
            <a:r>
              <a:rPr lang="en-US" b="1" dirty="0" err="1">
                <a:solidFill>
                  <a:schemeClr val="accent4">
                    <a:lumMod val="75000"/>
                    <a:lumOff val="25000"/>
                  </a:schemeClr>
                </a:solidFill>
                <a:latin typeface="Times New Roman" pitchFamily="18" charset="0"/>
                <a:cs typeface="Times New Roman" pitchFamily="18" charset="0"/>
              </a:rPr>
              <a:t>Xây</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dựng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hoàn</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thiện</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hạ</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tầng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kỹ</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thuật</a:t>
            </a:r>
            <a:r>
              <a:rPr lang="en-US" b="1" dirty="0">
                <a:solidFill>
                  <a:schemeClr val="accent4">
                    <a:lumMod val="75000"/>
                    <a:lumOff val="25000"/>
                  </a:schemeClr>
                </a:solidFill>
                <a:latin typeface="Times New Roman" pitchFamily="18" charset="0"/>
                <a:cs typeface="Times New Roman" pitchFamily="18" charset="0"/>
              </a:rPr>
              <a:t> CNTT </a:t>
            </a:r>
            <a:r>
              <a:rPr lang="en-US" b="1" dirty="0" err="1">
                <a:solidFill>
                  <a:schemeClr val="accent4">
                    <a:lumMod val="75000"/>
                    <a:lumOff val="25000"/>
                  </a:schemeClr>
                </a:solidFill>
                <a:latin typeface="Times New Roman" pitchFamily="18" charset="0"/>
                <a:cs typeface="Times New Roman" pitchFamily="18" charset="0"/>
              </a:rPr>
              <a:t>trong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ngành</a:t>
            </a:r>
            <a:r>
              <a:rPr lang="en-US" b="1" dirty="0">
                <a:solidFill>
                  <a:schemeClr val="accent4">
                    <a:lumMod val="75000"/>
                    <a:lumOff val="25000"/>
                  </a:schemeClr>
                </a:solidFill>
                <a:latin typeface="Times New Roman" pitchFamily="18" charset="0"/>
                <a:cs typeface="Times New Roman" pitchFamily="18" charset="0"/>
              </a:rPr>
              <a:t> GD&amp;ĐT.</a:t>
            </a:r>
            <a:endParaRPr lang="en-US" dirty="0">
              <a:solidFill>
                <a:schemeClr val="accent4">
                  <a:lumMod val="75000"/>
                  <a:lumOff val="25000"/>
                </a:schemeClr>
              </a:solidFill>
              <a:latin typeface="Verdana" pitchFamily="34" charset="0"/>
            </a:endParaRPr>
          </a:p>
        </p:txBody>
      </p:sp>
      <p:sp>
        <p:nvSpPr>
          <p:cNvPr id="21526" name="Rectangle 90"/>
          <p:cNvSpPr>
            <a:spLocks noChangeArrowheads="1"/>
          </p:cNvSpPr>
          <p:nvPr/>
        </p:nvSpPr>
        <p:spPr bwMode="auto">
          <a:xfrm>
            <a:off x="6591300" y="2057400"/>
            <a:ext cx="1600200" cy="1477328"/>
          </a:xfrm>
          <a:prstGeom prst="rect">
            <a:avLst/>
          </a:prstGeom>
          <a:noFill/>
          <a:ln w="9525">
            <a:noFill/>
            <a:miter lim="800000"/>
            <a:headEnd/>
            <a:tailEnd/>
          </a:ln>
        </p:spPr>
        <p:txBody>
          <a:bodyPr>
            <a:spAutoFit/>
          </a:bodyPr>
          <a:lstStyle/>
          <a:p>
            <a:pPr algn="ctr"/>
            <a:r>
              <a:rPr lang="en-US" b="1" dirty="0" err="1">
                <a:solidFill>
                  <a:schemeClr val="accent4">
                    <a:lumMod val="75000"/>
                    <a:lumOff val="25000"/>
                  </a:schemeClr>
                </a:solidFill>
                <a:latin typeface="Times New Roman" pitchFamily="18" charset="0"/>
                <a:cs typeface="Times New Roman" pitchFamily="18" charset="0"/>
              </a:rPr>
              <a:t>Phát</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triển</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hệ</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thống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thông</a:t>
            </a:r>
            <a:r>
              <a:rPr lang="en-US" b="1" dirty="0">
                <a:solidFill>
                  <a:schemeClr val="accent4">
                    <a:lumMod val="75000"/>
                    <a:lumOff val="25000"/>
                  </a:schemeClr>
                </a:solidFill>
                <a:latin typeface="Times New Roman" pitchFamily="18" charset="0"/>
                <a:cs typeface="Times New Roman" pitchFamily="18" charset="0"/>
              </a:rPr>
              <a:t> tin </a:t>
            </a:r>
            <a:r>
              <a:rPr lang="en-US" b="1" dirty="0" err="1">
                <a:solidFill>
                  <a:schemeClr val="accent4">
                    <a:lumMod val="75000"/>
                    <a:lumOff val="25000"/>
                  </a:schemeClr>
                </a:solidFill>
                <a:latin typeface="Times New Roman" pitchFamily="18" charset="0"/>
                <a:cs typeface="Times New Roman" pitchFamily="18" charset="0"/>
              </a:rPr>
              <a:t>và</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các</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cơ</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sở</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dữ</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liệu</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chủ</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yếu</a:t>
            </a:r>
            <a:endParaRPr lang="en-US" dirty="0">
              <a:solidFill>
                <a:schemeClr val="accent4">
                  <a:lumMod val="75000"/>
                  <a:lumOff val="25000"/>
                </a:schemeClr>
              </a:solidFill>
              <a:latin typeface="Verdana" pitchFamily="34" charset="0"/>
            </a:endParaRPr>
          </a:p>
        </p:txBody>
      </p:sp>
      <p:sp>
        <p:nvSpPr>
          <p:cNvPr id="21527" name="Rectangle 91"/>
          <p:cNvSpPr>
            <a:spLocks noChangeArrowheads="1"/>
          </p:cNvSpPr>
          <p:nvPr/>
        </p:nvSpPr>
        <p:spPr bwMode="auto">
          <a:xfrm>
            <a:off x="671513" y="4794250"/>
            <a:ext cx="1533525" cy="1200329"/>
          </a:xfrm>
          <a:prstGeom prst="rect">
            <a:avLst/>
          </a:prstGeom>
          <a:noFill/>
          <a:ln w="9525">
            <a:noFill/>
            <a:miter lim="800000"/>
            <a:headEnd/>
            <a:tailEnd/>
          </a:ln>
        </p:spPr>
        <p:txBody>
          <a:bodyPr>
            <a:spAutoFit/>
          </a:bodyPr>
          <a:lstStyle/>
          <a:p>
            <a:pPr algn="ctr"/>
            <a:r>
              <a:rPr lang="en-US" b="1" dirty="0" err="1">
                <a:solidFill>
                  <a:schemeClr val="accent4">
                    <a:lumMod val="75000"/>
                    <a:lumOff val="25000"/>
                  </a:schemeClr>
                </a:solidFill>
                <a:latin typeface="Times New Roman" pitchFamily="18" charset="0"/>
                <a:cs typeface="Times New Roman" pitchFamily="18" charset="0"/>
              </a:rPr>
              <a:t>Ứng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dụng</a:t>
            </a:r>
            <a:r>
              <a:rPr lang="en-US" b="1" dirty="0">
                <a:solidFill>
                  <a:schemeClr val="accent4">
                    <a:lumMod val="75000"/>
                    <a:lumOff val="25000"/>
                  </a:schemeClr>
                </a:solidFill>
                <a:latin typeface="Times New Roman" pitchFamily="18" charset="0"/>
                <a:cs typeface="Times New Roman" pitchFamily="18" charset="0"/>
              </a:rPr>
              <a:t> CNTT </a:t>
            </a:r>
            <a:r>
              <a:rPr lang="en-US" b="1" dirty="0" err="1">
                <a:solidFill>
                  <a:schemeClr val="accent4">
                    <a:lumMod val="75000"/>
                    <a:lumOff val="25000"/>
                  </a:schemeClr>
                </a:solidFill>
                <a:latin typeface="Times New Roman" pitchFamily="18" charset="0"/>
                <a:cs typeface="Times New Roman" pitchFamily="18" charset="0"/>
              </a:rPr>
              <a:t>trong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các</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cơ</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sở</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giáo</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dục</a:t>
            </a:r>
            <a:endParaRPr lang="en-US" dirty="0">
              <a:solidFill>
                <a:schemeClr val="accent4">
                  <a:lumMod val="75000"/>
                  <a:lumOff val="25000"/>
                </a:schemeClr>
              </a:solidFill>
              <a:latin typeface="Verdana" pitchFamily="34" charset="0"/>
            </a:endParaRPr>
          </a:p>
        </p:txBody>
      </p:sp>
      <p:sp>
        <p:nvSpPr>
          <p:cNvPr id="21528" name="Rectangle 92"/>
          <p:cNvSpPr>
            <a:spLocks noChangeArrowheads="1"/>
          </p:cNvSpPr>
          <p:nvPr/>
        </p:nvSpPr>
        <p:spPr bwMode="auto">
          <a:xfrm>
            <a:off x="3571875" y="4691063"/>
            <a:ext cx="1676400" cy="1477328"/>
          </a:xfrm>
          <a:prstGeom prst="rect">
            <a:avLst/>
          </a:prstGeom>
          <a:noFill/>
          <a:ln w="9525">
            <a:noFill/>
            <a:miter lim="800000"/>
            <a:headEnd/>
            <a:tailEnd/>
          </a:ln>
        </p:spPr>
        <p:txBody>
          <a:bodyPr wrap="square">
            <a:spAutoFit/>
          </a:bodyPr>
          <a:lstStyle/>
          <a:p>
            <a:pPr algn="ctr"/>
            <a:r>
              <a:rPr lang="en-US" b="1" dirty="0" err="1">
                <a:solidFill>
                  <a:schemeClr val="accent4">
                    <a:lumMod val="75000"/>
                    <a:lumOff val="25000"/>
                  </a:schemeClr>
                </a:solidFill>
                <a:latin typeface="Times New Roman" pitchFamily="18" charset="0"/>
                <a:cs typeface="Times New Roman" pitchFamily="18" charset="0"/>
              </a:rPr>
              <a:t>Nâng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cao</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trình</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độ</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năng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lực</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ứng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dụng</a:t>
            </a:r>
            <a:r>
              <a:rPr lang="en-US" b="1" dirty="0">
                <a:solidFill>
                  <a:schemeClr val="accent4">
                    <a:lumMod val="75000"/>
                    <a:lumOff val="25000"/>
                  </a:schemeClr>
                </a:solidFill>
                <a:latin typeface="Times New Roman" pitchFamily="18" charset="0"/>
                <a:cs typeface="Times New Roman" pitchFamily="18" charset="0"/>
              </a:rPr>
              <a:t> CNTT </a:t>
            </a:r>
            <a:r>
              <a:rPr lang="en-US" b="1" dirty="0" err="1">
                <a:solidFill>
                  <a:schemeClr val="accent4">
                    <a:lumMod val="75000"/>
                    <a:lumOff val="25000"/>
                  </a:schemeClr>
                </a:solidFill>
                <a:latin typeface="Times New Roman" pitchFamily="18" charset="0"/>
                <a:cs typeface="Times New Roman" pitchFamily="18" charset="0"/>
              </a:rPr>
              <a:t>cho</a:t>
            </a:r>
            <a:r>
              <a:rPr lang="en-US" b="1" dirty="0">
                <a:solidFill>
                  <a:schemeClr val="accent4">
                    <a:lumMod val="75000"/>
                    <a:lumOff val="25000"/>
                  </a:schemeClr>
                </a:solidFill>
                <a:latin typeface="Times New Roman" pitchFamily="18" charset="0"/>
                <a:cs typeface="Times New Roman" pitchFamily="18" charset="0"/>
              </a:rPr>
              <a:t> </a:t>
            </a:r>
            <a:r>
              <a:rPr lang="en-US" b="1" dirty="0" smtClean="0">
                <a:solidFill>
                  <a:schemeClr val="accent4">
                    <a:lumMod val="75000"/>
                    <a:lumOff val="25000"/>
                  </a:schemeClr>
                </a:solidFill>
                <a:latin typeface="Times New Roman" pitchFamily="18" charset="0"/>
                <a:cs typeface="Times New Roman" pitchFamily="18" charset="0"/>
              </a:rPr>
              <a:t>CB, GV, NV</a:t>
            </a:r>
            <a:endParaRPr lang="en-US" dirty="0">
              <a:solidFill>
                <a:schemeClr val="accent4">
                  <a:lumMod val="75000"/>
                  <a:lumOff val="25000"/>
                </a:schemeClr>
              </a:solidFill>
              <a:latin typeface="Verdana" pitchFamily="34" charset="0"/>
            </a:endParaRPr>
          </a:p>
        </p:txBody>
      </p:sp>
      <p:sp>
        <p:nvSpPr>
          <p:cNvPr id="21529" name="Rectangle 93"/>
          <p:cNvSpPr>
            <a:spLocks noChangeArrowheads="1"/>
          </p:cNvSpPr>
          <p:nvPr/>
        </p:nvSpPr>
        <p:spPr bwMode="auto">
          <a:xfrm>
            <a:off x="6583362" y="4953000"/>
            <a:ext cx="1447800" cy="646331"/>
          </a:xfrm>
          <a:prstGeom prst="rect">
            <a:avLst/>
          </a:prstGeom>
          <a:noFill/>
          <a:ln w="9525">
            <a:noFill/>
            <a:miter lim="800000"/>
            <a:headEnd/>
            <a:tailEnd/>
          </a:ln>
        </p:spPr>
        <p:txBody>
          <a:bodyPr>
            <a:spAutoFit/>
          </a:bodyPr>
          <a:lstStyle/>
          <a:p>
            <a:pPr algn="ctr"/>
            <a:r>
              <a:rPr lang="en-US" b="1" dirty="0" err="1">
                <a:solidFill>
                  <a:schemeClr val="accent4">
                    <a:lumMod val="75000"/>
                    <a:lumOff val="25000"/>
                  </a:schemeClr>
                </a:solidFill>
                <a:latin typeface="Times New Roman" pitchFamily="18" charset="0"/>
                <a:cs typeface="Times New Roman" pitchFamily="18" charset="0"/>
              </a:rPr>
              <a:t>Thông</a:t>
            </a:r>
            <a:r>
              <a:rPr lang="en-US" b="1" dirty="0">
                <a:solidFill>
                  <a:schemeClr val="accent4">
                    <a:lumMod val="75000"/>
                    <a:lumOff val="25000"/>
                  </a:schemeClr>
                </a:solidFill>
                <a:latin typeface="Times New Roman" pitchFamily="18" charset="0"/>
                <a:cs typeface="Times New Roman" pitchFamily="18" charset="0"/>
              </a:rPr>
              <a:t> tin, </a:t>
            </a:r>
            <a:r>
              <a:rPr lang="en-US" b="1" dirty="0" err="1">
                <a:solidFill>
                  <a:schemeClr val="accent4">
                    <a:lumMod val="75000"/>
                    <a:lumOff val="25000"/>
                  </a:schemeClr>
                </a:solidFill>
                <a:latin typeface="Times New Roman" pitchFamily="18" charset="0"/>
                <a:cs typeface="Times New Roman" pitchFamily="18" charset="0"/>
              </a:rPr>
              <a:t>tuyên</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truyền</a:t>
            </a:r>
            <a:endParaRPr lang="en-US" dirty="0">
              <a:solidFill>
                <a:schemeClr val="accent4">
                  <a:lumMod val="75000"/>
                  <a:lumOff val="25000"/>
                </a:schemeClr>
              </a:solidFill>
              <a:latin typeface="Verdana" pitchFamily="34" charset="0"/>
            </a:endParaRPr>
          </a:p>
        </p:txBody>
      </p:sp>
    </p:spTree>
  </p:cSld>
  <p:clrMapOvr>
    <a:masterClrMapping/>
  </p:clrMapOvr>
  <p:transition spd="slow">
    <p:zoom dir="in"/>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0034" y="1785926"/>
            <a:ext cx="8143932" cy="129785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lnSpc>
                <a:spcPct val="150000"/>
              </a:lnSpc>
              <a:spcBef>
                <a:spcPts val="0"/>
              </a:spcBef>
              <a:spcAft>
                <a:spcPts val="0"/>
              </a:spcAft>
              <a:defRPr/>
            </a:pPr>
            <a:r>
              <a:rPr lang="en-US" sz="2800" b="1" dirty="0" err="1" smtClean="0">
                <a:ln w="11430"/>
                <a:solidFill>
                  <a:srgbClr val="0070C0"/>
                </a:solidFill>
                <a:effectLst>
                  <a:outerShdw blurRad="50800" dist="39000" dir="5460000" algn="tl">
                    <a:srgbClr val="000000">
                      <a:alpha val="38000"/>
                    </a:srgbClr>
                  </a:outerShdw>
                </a:effectLst>
                <a:latin typeface="+mn-lt"/>
                <a:cs typeface="+mn-cs"/>
              </a:rPr>
              <a:t>Phần</a:t>
            </a:r>
            <a:r>
              <a:rPr lang="en-US" sz="2800" b="1" dirty="0">
                <a:ln w="11430"/>
                <a:solidFill>
                  <a:srgbClr val="0070C0"/>
                </a:solidFill>
                <a:effectLst>
                  <a:outerShdw blurRad="50800" dist="39000" dir="5460000" algn="tl">
                    <a:srgbClr val="000000">
                      <a:alpha val="38000"/>
                    </a:srgbClr>
                  </a:outerShdw>
                </a:effectLst>
                <a:latin typeface="+mn-lt"/>
                <a:cs typeface="+mn-cs"/>
              </a:rPr>
              <a:t> V: </a:t>
            </a:r>
            <a:r>
              <a:rPr lang="en-US" sz="2800" b="1" dirty="0" err="1">
                <a:ln w="11430"/>
                <a:solidFill>
                  <a:srgbClr val="0070C0"/>
                </a:solidFill>
                <a:effectLst>
                  <a:outerShdw blurRad="50800" dist="39000" dir="5460000" algn="tl">
                    <a:srgbClr val="000000">
                      <a:alpha val="38000"/>
                    </a:srgbClr>
                  </a:outerShdw>
                </a:effectLst>
                <a:latin typeface="+mn-lt"/>
                <a:cs typeface="+mn-cs"/>
              </a:rPr>
              <a:t>Tiêu</a:t>
            </a:r>
            <a:r>
              <a:rPr lang="en-US" sz="2800" b="1" dirty="0">
                <a:ln w="11430"/>
                <a:solidFill>
                  <a:srgbClr val="0070C0"/>
                </a:solidFill>
                <a:effectLst>
                  <a:outerShdw blurRad="50800" dist="39000" dir="5460000" algn="tl">
                    <a:srgbClr val="000000">
                      <a:alpha val="38000"/>
                    </a:srgbClr>
                  </a:outerShdw>
                </a:effectLst>
                <a:latin typeface="+mn-lt"/>
                <a:cs typeface="+mn-cs"/>
              </a:rPr>
              <a:t> </a:t>
            </a:r>
            <a:r>
              <a:rPr lang="en-US" sz="2800" b="1" dirty="0" err="1">
                <a:ln w="11430"/>
                <a:solidFill>
                  <a:srgbClr val="0070C0"/>
                </a:solidFill>
                <a:effectLst>
                  <a:outerShdw blurRad="50800" dist="39000" dir="5460000" algn="tl">
                    <a:srgbClr val="000000">
                      <a:alpha val="38000"/>
                    </a:srgbClr>
                  </a:outerShdw>
                </a:effectLst>
                <a:latin typeface="+mn-lt"/>
                <a:cs typeface="+mn-cs"/>
              </a:rPr>
              <a:t>chí</a:t>
            </a:r>
            <a:r>
              <a:rPr lang="en-US" sz="2800" b="1" dirty="0">
                <a:ln w="11430"/>
                <a:solidFill>
                  <a:srgbClr val="0070C0"/>
                </a:solidFill>
                <a:effectLst>
                  <a:outerShdw blurRad="50800" dist="39000" dir="5460000" algn="tl">
                    <a:srgbClr val="000000">
                      <a:alpha val="38000"/>
                    </a:srgbClr>
                  </a:outerShdw>
                </a:effectLst>
                <a:latin typeface="+mn-lt"/>
                <a:cs typeface="+mn-cs"/>
              </a:rPr>
              <a:t> </a:t>
            </a:r>
            <a:r>
              <a:rPr lang="en-US" sz="2800" b="1" dirty="0" err="1">
                <a:ln w="11430"/>
                <a:solidFill>
                  <a:srgbClr val="0070C0"/>
                </a:solidFill>
                <a:effectLst>
                  <a:outerShdw blurRad="50800" dist="39000" dir="5460000" algn="tl">
                    <a:srgbClr val="000000">
                      <a:alpha val="38000"/>
                    </a:srgbClr>
                  </a:outerShdw>
                </a:effectLst>
                <a:latin typeface="+mn-lt"/>
                <a:cs typeface="+mn-cs"/>
              </a:rPr>
              <a:t>đánh</a:t>
            </a:r>
            <a:r>
              <a:rPr lang="en-US" sz="2800" b="1" dirty="0">
                <a:ln w="11430"/>
                <a:solidFill>
                  <a:srgbClr val="0070C0"/>
                </a:solidFill>
                <a:effectLst>
                  <a:outerShdw blurRad="50800" dist="39000" dir="5460000" algn="tl">
                    <a:srgbClr val="000000">
                      <a:alpha val="38000"/>
                    </a:srgbClr>
                  </a:outerShdw>
                </a:effectLst>
                <a:latin typeface="+mn-lt"/>
                <a:cs typeface="+mn-cs"/>
              </a:rPr>
              <a:t> </a:t>
            </a:r>
            <a:r>
              <a:rPr lang="en-US" sz="2800" b="1" dirty="0" err="1">
                <a:ln w="11430"/>
                <a:solidFill>
                  <a:srgbClr val="0070C0"/>
                </a:solidFill>
                <a:effectLst>
                  <a:outerShdw blurRad="50800" dist="39000" dir="5460000" algn="tl">
                    <a:srgbClr val="000000">
                      <a:alpha val="38000"/>
                    </a:srgbClr>
                  </a:outerShdw>
                </a:effectLst>
                <a:latin typeface="+mn-lt"/>
                <a:cs typeface="+mn-cs"/>
              </a:rPr>
              <a:t>giá</a:t>
            </a:r>
            <a:r>
              <a:rPr lang="en-US" sz="2800" b="1" dirty="0">
                <a:ln w="11430"/>
                <a:solidFill>
                  <a:srgbClr val="0070C0"/>
                </a:solidFill>
                <a:effectLst>
                  <a:outerShdw blurRad="50800" dist="39000" dir="5460000" algn="tl">
                    <a:srgbClr val="000000">
                      <a:alpha val="38000"/>
                    </a:srgbClr>
                  </a:outerShdw>
                </a:effectLst>
                <a:latin typeface="+mn-lt"/>
                <a:cs typeface="+mn-cs"/>
              </a:rPr>
              <a:t> </a:t>
            </a:r>
          </a:p>
          <a:p>
            <a:pPr algn="ctr" fontAlgn="auto">
              <a:lnSpc>
                <a:spcPct val="150000"/>
              </a:lnSpc>
              <a:spcBef>
                <a:spcPts val="0"/>
              </a:spcBef>
              <a:spcAft>
                <a:spcPts val="0"/>
              </a:spcAft>
              <a:defRPr/>
            </a:pPr>
            <a:r>
              <a:rPr lang="en-US" sz="2800" b="1" dirty="0" err="1">
                <a:ln w="11430"/>
                <a:solidFill>
                  <a:srgbClr val="0070C0"/>
                </a:solidFill>
                <a:effectLst>
                  <a:outerShdw blurRad="50800" dist="39000" dir="5460000" algn="tl">
                    <a:srgbClr val="000000">
                      <a:alpha val="38000"/>
                    </a:srgbClr>
                  </a:outerShdw>
                </a:effectLst>
                <a:latin typeface="+mn-lt"/>
                <a:cs typeface="+mn-cs"/>
              </a:rPr>
              <a:t>mô</a:t>
            </a:r>
            <a:r>
              <a:rPr lang="en-US" sz="2800" b="1" dirty="0">
                <a:ln w="11430"/>
                <a:solidFill>
                  <a:srgbClr val="0070C0"/>
                </a:solidFill>
                <a:effectLst>
                  <a:outerShdw blurRad="50800" dist="39000" dir="5460000" algn="tl">
                    <a:srgbClr val="000000">
                      <a:alpha val="38000"/>
                    </a:srgbClr>
                  </a:outerShdw>
                </a:effectLst>
                <a:latin typeface="+mn-lt"/>
                <a:cs typeface="+mn-cs"/>
              </a:rPr>
              <a:t> </a:t>
            </a:r>
            <a:r>
              <a:rPr lang="en-US" sz="2800" b="1" dirty="0" err="1">
                <a:ln w="11430"/>
                <a:solidFill>
                  <a:srgbClr val="0070C0"/>
                </a:solidFill>
                <a:effectLst>
                  <a:outerShdw blurRad="50800" dist="39000" dir="5460000" algn="tl">
                    <a:srgbClr val="000000">
                      <a:alpha val="38000"/>
                    </a:srgbClr>
                  </a:outerShdw>
                </a:effectLst>
                <a:latin typeface="+mn-lt"/>
                <a:cs typeface="+mn-cs"/>
              </a:rPr>
              <a:t>hình</a:t>
            </a:r>
            <a:r>
              <a:rPr lang="en-US" sz="2800" b="1" dirty="0">
                <a:ln w="11430"/>
                <a:solidFill>
                  <a:srgbClr val="0070C0"/>
                </a:solidFill>
                <a:effectLst>
                  <a:outerShdw blurRad="50800" dist="39000" dir="5460000" algn="tl">
                    <a:srgbClr val="000000">
                      <a:alpha val="38000"/>
                    </a:srgbClr>
                  </a:outerShdw>
                </a:effectLst>
                <a:latin typeface="+mn-lt"/>
                <a:cs typeface="+mn-cs"/>
              </a:rPr>
              <a:t> </a:t>
            </a:r>
            <a:r>
              <a:rPr lang="en-US" sz="2800" b="1" dirty="0" smtClean="0">
                <a:ln w="11430"/>
                <a:solidFill>
                  <a:srgbClr val="0070C0"/>
                </a:solidFill>
                <a:effectLst>
                  <a:outerShdw blurRad="50800" dist="39000" dir="5460000" algn="tl">
                    <a:srgbClr val="000000">
                      <a:alpha val="38000"/>
                    </a:srgbClr>
                  </a:outerShdw>
                </a:effectLst>
                <a:latin typeface="+mn-lt"/>
                <a:cs typeface="+mn-cs"/>
              </a:rPr>
              <a:t>“</a:t>
            </a:r>
            <a:r>
              <a:rPr lang="en-US" sz="2800" b="1" dirty="0" err="1" smtClean="0">
                <a:ln w="11430"/>
                <a:solidFill>
                  <a:srgbClr val="0070C0"/>
                </a:solidFill>
                <a:effectLst>
                  <a:outerShdw blurRad="50800" dist="39000" dir="5460000" algn="tl">
                    <a:srgbClr val="000000">
                      <a:alpha val="38000"/>
                    </a:srgbClr>
                  </a:outerShdw>
                </a:effectLst>
                <a:latin typeface="+mn-lt"/>
                <a:cs typeface="+mn-cs"/>
              </a:rPr>
              <a:t>Trường</a:t>
            </a:r>
            <a:r>
              <a:rPr lang="en-US" sz="2800" b="1" dirty="0" smtClean="0">
                <a:ln w="11430"/>
                <a:solidFill>
                  <a:srgbClr val="0070C0"/>
                </a:solidFill>
                <a:effectLst>
                  <a:outerShdw blurRad="50800" dist="39000" dir="5460000" algn="tl">
                    <a:srgbClr val="000000">
                      <a:alpha val="38000"/>
                    </a:srgbClr>
                  </a:outerShdw>
                </a:effectLst>
                <a:latin typeface="+mn-lt"/>
                <a:cs typeface="+mn-cs"/>
              </a:rPr>
              <a:t> </a:t>
            </a:r>
            <a:r>
              <a:rPr lang="en-US" sz="2800" b="1" dirty="0" err="1">
                <a:ln w="11430"/>
                <a:solidFill>
                  <a:srgbClr val="0070C0"/>
                </a:solidFill>
                <a:effectLst>
                  <a:outerShdw blurRad="50800" dist="39000" dir="5460000" algn="tl">
                    <a:srgbClr val="000000">
                      <a:alpha val="38000"/>
                    </a:srgbClr>
                  </a:outerShdw>
                </a:effectLst>
                <a:latin typeface="+mn-lt"/>
                <a:cs typeface="+mn-cs"/>
              </a:rPr>
              <a:t>học</a:t>
            </a:r>
            <a:r>
              <a:rPr lang="en-US" sz="2800" b="1" dirty="0">
                <a:ln w="11430"/>
                <a:solidFill>
                  <a:srgbClr val="0070C0"/>
                </a:solidFill>
                <a:effectLst>
                  <a:outerShdw blurRad="50800" dist="39000" dir="5460000" algn="tl">
                    <a:srgbClr val="000000">
                      <a:alpha val="38000"/>
                    </a:srgbClr>
                  </a:outerShdw>
                </a:effectLst>
                <a:latin typeface="+mn-lt"/>
                <a:cs typeface="+mn-cs"/>
              </a:rPr>
              <a:t> </a:t>
            </a:r>
            <a:r>
              <a:rPr lang="en-US" sz="2800" b="1" dirty="0" err="1">
                <a:ln w="11430"/>
                <a:solidFill>
                  <a:srgbClr val="0070C0"/>
                </a:solidFill>
                <a:effectLst>
                  <a:outerShdw blurRad="50800" dist="39000" dir="5460000" algn="tl">
                    <a:srgbClr val="000000">
                      <a:alpha val="38000"/>
                    </a:srgbClr>
                  </a:outerShdw>
                </a:effectLst>
                <a:latin typeface="+mn-lt"/>
                <a:cs typeface="+mn-cs"/>
              </a:rPr>
              <a:t>điện</a:t>
            </a:r>
            <a:r>
              <a:rPr lang="en-US" sz="2800" b="1" dirty="0">
                <a:ln w="11430"/>
                <a:solidFill>
                  <a:srgbClr val="0070C0"/>
                </a:solidFill>
                <a:effectLst>
                  <a:outerShdw blurRad="50800" dist="39000" dir="5460000" algn="tl">
                    <a:srgbClr val="000000">
                      <a:alpha val="38000"/>
                    </a:srgbClr>
                  </a:outerShdw>
                </a:effectLst>
                <a:latin typeface="+mn-lt"/>
                <a:cs typeface="+mn-cs"/>
              </a:rPr>
              <a:t> </a:t>
            </a:r>
            <a:r>
              <a:rPr lang="en-US" sz="2800" b="1" dirty="0" err="1" smtClean="0">
                <a:ln w="11430"/>
                <a:solidFill>
                  <a:srgbClr val="0070C0"/>
                </a:solidFill>
                <a:effectLst>
                  <a:outerShdw blurRad="50800" dist="39000" dir="5460000" algn="tl">
                    <a:srgbClr val="000000">
                      <a:alpha val="38000"/>
                    </a:srgbClr>
                  </a:outerShdw>
                </a:effectLst>
                <a:latin typeface="+mn-lt"/>
                <a:cs typeface="+mn-cs"/>
              </a:rPr>
              <a:t>tử</a:t>
            </a:r>
            <a:r>
              <a:rPr lang="en-US" sz="2800" b="1" dirty="0" smtClean="0">
                <a:ln w="11430"/>
                <a:solidFill>
                  <a:srgbClr val="0070C0"/>
                </a:solidFill>
                <a:effectLst>
                  <a:outerShdw blurRad="50800" dist="39000" dir="5460000" algn="tl">
                    <a:srgbClr val="000000">
                      <a:alpha val="38000"/>
                    </a:srgbClr>
                  </a:outerShdw>
                </a:effectLst>
                <a:latin typeface="+mn-lt"/>
                <a:cs typeface="+mn-cs"/>
              </a:rPr>
              <a:t>”</a:t>
            </a:r>
            <a:endParaRPr lang="en-US" sz="2800" b="1" dirty="0">
              <a:ln w="11430"/>
              <a:solidFill>
                <a:srgbClr val="0070C0"/>
              </a:solidFill>
              <a:effectLst>
                <a:outerShdw blurRad="50800" dist="39000" dir="5460000" algn="tl">
                  <a:srgbClr val="000000">
                    <a:alpha val="38000"/>
                  </a:srgbClr>
                </a:outerShdw>
              </a:effectLst>
              <a:latin typeface="+mn-lt"/>
              <a:cs typeface="+mn-cs"/>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533401" y="1509708"/>
            <a:ext cx="8077198" cy="4141792"/>
            <a:chOff x="533401" y="1509708"/>
            <a:chExt cx="8077198" cy="4141792"/>
          </a:xfrm>
        </p:grpSpPr>
        <p:sp>
          <p:nvSpPr>
            <p:cNvPr id="5" name="Rectangle 2"/>
            <p:cNvSpPr/>
            <p:nvPr/>
          </p:nvSpPr>
          <p:spPr>
            <a:xfrm>
              <a:off x="1876426" y="1509713"/>
              <a:ext cx="3686174" cy="852487"/>
            </a:xfrm>
            <a:custGeom>
              <a:avLst/>
              <a:gdLst>
                <a:gd name="connsiteX0" fmla="*/ 0 w 1739900"/>
                <a:gd name="connsiteY0" fmla="*/ 0 h 1257301"/>
                <a:gd name="connsiteX1" fmla="*/ 1739900 w 1739900"/>
                <a:gd name="connsiteY1" fmla="*/ 0 h 1257301"/>
                <a:gd name="connsiteX2" fmla="*/ 1739900 w 1739900"/>
                <a:gd name="connsiteY2" fmla="*/ 1257301 h 1257301"/>
                <a:gd name="connsiteX3" fmla="*/ 0 w 1739900"/>
                <a:gd name="connsiteY3" fmla="*/ 1257301 h 1257301"/>
                <a:gd name="connsiteX4" fmla="*/ 0 w 1739900"/>
                <a:gd name="connsiteY4"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2343162"/>
                <a:gd name="connsiteY0" fmla="*/ 0 h 1257301"/>
                <a:gd name="connsiteX1" fmla="*/ 1739900 w 2343162"/>
                <a:gd name="connsiteY1" fmla="*/ 0 h 1257301"/>
                <a:gd name="connsiteX2" fmla="*/ 2343150 w 2343162"/>
                <a:gd name="connsiteY2" fmla="*/ 622301 h 1257301"/>
                <a:gd name="connsiteX3" fmla="*/ 1739900 w 2343162"/>
                <a:gd name="connsiteY3" fmla="*/ 1257301 h 1257301"/>
                <a:gd name="connsiteX4" fmla="*/ 0 w 2343162"/>
                <a:gd name="connsiteY4" fmla="*/ 1257301 h 1257301"/>
                <a:gd name="connsiteX5" fmla="*/ 0 w 2343162"/>
                <a:gd name="connsiteY5" fmla="*/ 0 h 1257301"/>
                <a:gd name="connsiteX0" fmla="*/ 0 w 2343155"/>
                <a:gd name="connsiteY0" fmla="*/ 0 h 1257301"/>
                <a:gd name="connsiteX1" fmla="*/ 1739900 w 2343155"/>
                <a:gd name="connsiteY1" fmla="*/ 0 h 1257301"/>
                <a:gd name="connsiteX2" fmla="*/ 2343150 w 2343155"/>
                <a:gd name="connsiteY2" fmla="*/ 622301 h 1257301"/>
                <a:gd name="connsiteX3" fmla="*/ 1739900 w 2343155"/>
                <a:gd name="connsiteY3" fmla="*/ 1257301 h 1257301"/>
                <a:gd name="connsiteX4" fmla="*/ 0 w 2343155"/>
                <a:gd name="connsiteY4" fmla="*/ 1257301 h 1257301"/>
                <a:gd name="connsiteX5" fmla="*/ 0 w 2343155"/>
                <a:gd name="connsiteY5" fmla="*/ 0 h 1257301"/>
                <a:gd name="connsiteX0" fmla="*/ 0 w 2343155"/>
                <a:gd name="connsiteY0" fmla="*/ 0 h 1257301"/>
                <a:gd name="connsiteX1" fmla="*/ 1739900 w 2343155"/>
                <a:gd name="connsiteY1" fmla="*/ 0 h 1257301"/>
                <a:gd name="connsiteX2" fmla="*/ 2343150 w 2343155"/>
                <a:gd name="connsiteY2" fmla="*/ 622301 h 1257301"/>
                <a:gd name="connsiteX3" fmla="*/ 1739900 w 2343155"/>
                <a:gd name="connsiteY3" fmla="*/ 1257301 h 1257301"/>
                <a:gd name="connsiteX4" fmla="*/ 0 w 2343155"/>
                <a:gd name="connsiteY4" fmla="*/ 1257301 h 1257301"/>
                <a:gd name="connsiteX5" fmla="*/ 0 w 2343155"/>
                <a:gd name="connsiteY5" fmla="*/ 0 h 1257301"/>
                <a:gd name="connsiteX0" fmla="*/ 0 w 2343150"/>
                <a:gd name="connsiteY0" fmla="*/ 0 h 1257301"/>
                <a:gd name="connsiteX1" fmla="*/ 1739900 w 2343150"/>
                <a:gd name="connsiteY1" fmla="*/ 0 h 1257301"/>
                <a:gd name="connsiteX2" fmla="*/ 2343150 w 2343150"/>
                <a:gd name="connsiteY2" fmla="*/ 622301 h 1257301"/>
                <a:gd name="connsiteX3" fmla="*/ 1739900 w 2343150"/>
                <a:gd name="connsiteY3" fmla="*/ 1257301 h 1257301"/>
                <a:gd name="connsiteX4" fmla="*/ 0 w 2343150"/>
                <a:gd name="connsiteY4" fmla="*/ 1257301 h 1257301"/>
                <a:gd name="connsiteX5" fmla="*/ 0 w 234315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9349" h="1257301">
                  <a:moveTo>
                    <a:pt x="0" y="0"/>
                  </a:moveTo>
                  <a:lnTo>
                    <a:pt x="1739900" y="0"/>
                  </a:lnTo>
                  <a:cubicBezTo>
                    <a:pt x="2097919" y="736600"/>
                    <a:pt x="1710758" y="-66675"/>
                    <a:pt x="2049349" y="635001"/>
                  </a:cubicBezTo>
                  <a:cubicBezTo>
                    <a:pt x="1687248" y="1352551"/>
                    <a:pt x="2110278" y="514351"/>
                    <a:pt x="1739900" y="1257301"/>
                  </a:cubicBezTo>
                  <a:lnTo>
                    <a:pt x="0" y="1257301"/>
                  </a:lnTo>
                  <a:lnTo>
                    <a:pt x="0" y="0"/>
                  </a:lnTo>
                  <a:close/>
                </a:path>
              </a:pathLst>
            </a:custGeom>
            <a:solidFill>
              <a:schemeClr val="bg1"/>
            </a:solidFill>
            <a:ln w="3175">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 Same Side Corner Rectangle 1"/>
            <p:cNvSpPr/>
            <p:nvPr/>
          </p:nvSpPr>
          <p:spPr>
            <a:xfrm rot="16200000">
              <a:off x="1051920" y="991189"/>
              <a:ext cx="853261" cy="1890300"/>
            </a:xfrm>
            <a:custGeom>
              <a:avLst/>
              <a:gdLst>
                <a:gd name="connsiteX0" fmla="*/ 330205 w 1257300"/>
                <a:gd name="connsiteY0" fmla="*/ 0 h 1416050"/>
                <a:gd name="connsiteX1" fmla="*/ 927095 w 1257300"/>
                <a:gd name="connsiteY1" fmla="*/ 0 h 1416050"/>
                <a:gd name="connsiteX2" fmla="*/ 1257300 w 1257300"/>
                <a:gd name="connsiteY2" fmla="*/ 330205 h 1416050"/>
                <a:gd name="connsiteX3" fmla="*/ 1257300 w 1257300"/>
                <a:gd name="connsiteY3" fmla="*/ 1416050 h 1416050"/>
                <a:gd name="connsiteX4" fmla="*/ 1257300 w 1257300"/>
                <a:gd name="connsiteY4" fmla="*/ 1416050 h 1416050"/>
                <a:gd name="connsiteX5" fmla="*/ 0 w 1257300"/>
                <a:gd name="connsiteY5" fmla="*/ 1416050 h 1416050"/>
                <a:gd name="connsiteX6" fmla="*/ 0 w 1257300"/>
                <a:gd name="connsiteY6" fmla="*/ 1416050 h 1416050"/>
                <a:gd name="connsiteX7" fmla="*/ 0 w 1257300"/>
                <a:gd name="connsiteY7" fmla="*/ 330205 h 1416050"/>
                <a:gd name="connsiteX8" fmla="*/ 330205 w 1257300"/>
                <a:gd name="connsiteY8" fmla="*/ 0 h 1416050"/>
                <a:gd name="connsiteX0" fmla="*/ 330205 w 1257300"/>
                <a:gd name="connsiteY0" fmla="*/ 0 h 1416050"/>
                <a:gd name="connsiteX1" fmla="*/ 927095 w 1257300"/>
                <a:gd name="connsiteY1" fmla="*/ 0 h 1416050"/>
                <a:gd name="connsiteX2" fmla="*/ 1257300 w 1257300"/>
                <a:gd name="connsiteY2" fmla="*/ 330205 h 1416050"/>
                <a:gd name="connsiteX3" fmla="*/ 1257300 w 1257300"/>
                <a:gd name="connsiteY3" fmla="*/ 1416050 h 1416050"/>
                <a:gd name="connsiteX4" fmla="*/ 1257300 w 1257300"/>
                <a:gd name="connsiteY4" fmla="*/ 1416050 h 1416050"/>
                <a:gd name="connsiteX5" fmla="*/ 590550 w 1257300"/>
                <a:gd name="connsiteY5" fmla="*/ 1416050 h 1416050"/>
                <a:gd name="connsiteX6" fmla="*/ 0 w 1257300"/>
                <a:gd name="connsiteY6" fmla="*/ 1416050 h 1416050"/>
                <a:gd name="connsiteX7" fmla="*/ 0 w 1257300"/>
                <a:gd name="connsiteY7" fmla="*/ 1416050 h 1416050"/>
                <a:gd name="connsiteX8" fmla="*/ 0 w 1257300"/>
                <a:gd name="connsiteY8" fmla="*/ 330205 h 1416050"/>
                <a:gd name="connsiteX9" fmla="*/ 330205 w 1257300"/>
                <a:gd name="connsiteY9" fmla="*/ 0 h 1416050"/>
                <a:gd name="connsiteX0" fmla="*/ 330205 w 1257300"/>
                <a:gd name="connsiteY0" fmla="*/ 0 h 2038350"/>
                <a:gd name="connsiteX1" fmla="*/ 927095 w 1257300"/>
                <a:gd name="connsiteY1" fmla="*/ 0 h 2038350"/>
                <a:gd name="connsiteX2" fmla="*/ 1257300 w 1257300"/>
                <a:gd name="connsiteY2" fmla="*/ 330205 h 2038350"/>
                <a:gd name="connsiteX3" fmla="*/ 1257300 w 1257300"/>
                <a:gd name="connsiteY3" fmla="*/ 1416050 h 2038350"/>
                <a:gd name="connsiteX4" fmla="*/ 1257300 w 1257300"/>
                <a:gd name="connsiteY4" fmla="*/ 1416050 h 2038350"/>
                <a:gd name="connsiteX5" fmla="*/ 628650 w 1257300"/>
                <a:gd name="connsiteY5" fmla="*/ 2038350 h 2038350"/>
                <a:gd name="connsiteX6" fmla="*/ 0 w 1257300"/>
                <a:gd name="connsiteY6" fmla="*/ 1416050 h 2038350"/>
                <a:gd name="connsiteX7" fmla="*/ 0 w 1257300"/>
                <a:gd name="connsiteY7" fmla="*/ 1416050 h 2038350"/>
                <a:gd name="connsiteX8" fmla="*/ 0 w 1257300"/>
                <a:gd name="connsiteY8" fmla="*/ 330205 h 2038350"/>
                <a:gd name="connsiteX9" fmla="*/ 330205 w 1257300"/>
                <a:gd name="connsiteY9" fmla="*/ 0 h 2038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7300" h="2038350">
                  <a:moveTo>
                    <a:pt x="330205" y="0"/>
                  </a:moveTo>
                  <a:lnTo>
                    <a:pt x="927095" y="0"/>
                  </a:lnTo>
                  <a:cubicBezTo>
                    <a:pt x="1109462" y="0"/>
                    <a:pt x="1257300" y="147838"/>
                    <a:pt x="1257300" y="330205"/>
                  </a:cubicBezTo>
                  <a:lnTo>
                    <a:pt x="1257300" y="1416050"/>
                  </a:lnTo>
                  <a:lnTo>
                    <a:pt x="1257300" y="1416050"/>
                  </a:lnTo>
                  <a:lnTo>
                    <a:pt x="628650" y="2038350"/>
                  </a:lnTo>
                  <a:lnTo>
                    <a:pt x="0" y="1416050"/>
                  </a:lnTo>
                  <a:lnTo>
                    <a:pt x="0" y="1416050"/>
                  </a:lnTo>
                  <a:lnTo>
                    <a:pt x="0" y="330205"/>
                  </a:lnTo>
                  <a:cubicBezTo>
                    <a:pt x="0" y="147838"/>
                    <a:pt x="147838" y="0"/>
                    <a:pt x="330205" y="0"/>
                  </a:cubicBezTo>
                  <a:close/>
                </a:path>
              </a:pathLst>
            </a:cu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Isosceles Triangle 6"/>
            <p:cNvSpPr/>
            <p:nvPr/>
          </p:nvSpPr>
          <p:spPr>
            <a:xfrm rot="5400000">
              <a:off x="1917331" y="1812557"/>
              <a:ext cx="432539" cy="228600"/>
            </a:xfrm>
            <a:prstGeom prst="triangl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2"/>
            <p:cNvSpPr/>
            <p:nvPr/>
          </p:nvSpPr>
          <p:spPr>
            <a:xfrm>
              <a:off x="1857377" y="3148013"/>
              <a:ext cx="4162423" cy="890588"/>
            </a:xfrm>
            <a:custGeom>
              <a:avLst/>
              <a:gdLst>
                <a:gd name="connsiteX0" fmla="*/ 0 w 1739900"/>
                <a:gd name="connsiteY0" fmla="*/ 0 h 1257301"/>
                <a:gd name="connsiteX1" fmla="*/ 1739900 w 1739900"/>
                <a:gd name="connsiteY1" fmla="*/ 0 h 1257301"/>
                <a:gd name="connsiteX2" fmla="*/ 1739900 w 1739900"/>
                <a:gd name="connsiteY2" fmla="*/ 1257301 h 1257301"/>
                <a:gd name="connsiteX3" fmla="*/ 0 w 1739900"/>
                <a:gd name="connsiteY3" fmla="*/ 1257301 h 1257301"/>
                <a:gd name="connsiteX4" fmla="*/ 0 w 1739900"/>
                <a:gd name="connsiteY4"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2343162"/>
                <a:gd name="connsiteY0" fmla="*/ 0 h 1257301"/>
                <a:gd name="connsiteX1" fmla="*/ 1739900 w 2343162"/>
                <a:gd name="connsiteY1" fmla="*/ 0 h 1257301"/>
                <a:gd name="connsiteX2" fmla="*/ 2343150 w 2343162"/>
                <a:gd name="connsiteY2" fmla="*/ 622301 h 1257301"/>
                <a:gd name="connsiteX3" fmla="*/ 1739900 w 2343162"/>
                <a:gd name="connsiteY3" fmla="*/ 1257301 h 1257301"/>
                <a:gd name="connsiteX4" fmla="*/ 0 w 2343162"/>
                <a:gd name="connsiteY4" fmla="*/ 1257301 h 1257301"/>
                <a:gd name="connsiteX5" fmla="*/ 0 w 2343162"/>
                <a:gd name="connsiteY5" fmla="*/ 0 h 1257301"/>
                <a:gd name="connsiteX0" fmla="*/ 0 w 2343155"/>
                <a:gd name="connsiteY0" fmla="*/ 0 h 1257301"/>
                <a:gd name="connsiteX1" fmla="*/ 1739900 w 2343155"/>
                <a:gd name="connsiteY1" fmla="*/ 0 h 1257301"/>
                <a:gd name="connsiteX2" fmla="*/ 2343150 w 2343155"/>
                <a:gd name="connsiteY2" fmla="*/ 622301 h 1257301"/>
                <a:gd name="connsiteX3" fmla="*/ 1739900 w 2343155"/>
                <a:gd name="connsiteY3" fmla="*/ 1257301 h 1257301"/>
                <a:gd name="connsiteX4" fmla="*/ 0 w 2343155"/>
                <a:gd name="connsiteY4" fmla="*/ 1257301 h 1257301"/>
                <a:gd name="connsiteX5" fmla="*/ 0 w 2343155"/>
                <a:gd name="connsiteY5" fmla="*/ 0 h 1257301"/>
                <a:gd name="connsiteX0" fmla="*/ 0 w 2343155"/>
                <a:gd name="connsiteY0" fmla="*/ 0 h 1257301"/>
                <a:gd name="connsiteX1" fmla="*/ 1739900 w 2343155"/>
                <a:gd name="connsiteY1" fmla="*/ 0 h 1257301"/>
                <a:gd name="connsiteX2" fmla="*/ 2343150 w 2343155"/>
                <a:gd name="connsiteY2" fmla="*/ 622301 h 1257301"/>
                <a:gd name="connsiteX3" fmla="*/ 1739900 w 2343155"/>
                <a:gd name="connsiteY3" fmla="*/ 1257301 h 1257301"/>
                <a:gd name="connsiteX4" fmla="*/ 0 w 2343155"/>
                <a:gd name="connsiteY4" fmla="*/ 1257301 h 1257301"/>
                <a:gd name="connsiteX5" fmla="*/ 0 w 2343155"/>
                <a:gd name="connsiteY5" fmla="*/ 0 h 1257301"/>
                <a:gd name="connsiteX0" fmla="*/ 0 w 2343150"/>
                <a:gd name="connsiteY0" fmla="*/ 0 h 1257301"/>
                <a:gd name="connsiteX1" fmla="*/ 1739900 w 2343150"/>
                <a:gd name="connsiteY1" fmla="*/ 0 h 1257301"/>
                <a:gd name="connsiteX2" fmla="*/ 2343150 w 2343150"/>
                <a:gd name="connsiteY2" fmla="*/ 622301 h 1257301"/>
                <a:gd name="connsiteX3" fmla="*/ 1739900 w 2343150"/>
                <a:gd name="connsiteY3" fmla="*/ 1257301 h 1257301"/>
                <a:gd name="connsiteX4" fmla="*/ 0 w 2343150"/>
                <a:gd name="connsiteY4" fmla="*/ 1257301 h 1257301"/>
                <a:gd name="connsiteX5" fmla="*/ 0 w 234315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9349" h="1257301">
                  <a:moveTo>
                    <a:pt x="0" y="0"/>
                  </a:moveTo>
                  <a:lnTo>
                    <a:pt x="1739900" y="0"/>
                  </a:lnTo>
                  <a:cubicBezTo>
                    <a:pt x="2097919" y="736600"/>
                    <a:pt x="1710758" y="-66675"/>
                    <a:pt x="2049349" y="635001"/>
                  </a:cubicBezTo>
                  <a:cubicBezTo>
                    <a:pt x="1687248" y="1352551"/>
                    <a:pt x="2110278" y="514351"/>
                    <a:pt x="1739900" y="1257301"/>
                  </a:cubicBezTo>
                  <a:lnTo>
                    <a:pt x="0" y="1257301"/>
                  </a:lnTo>
                  <a:lnTo>
                    <a:pt x="0" y="0"/>
                  </a:lnTo>
                  <a:close/>
                </a:path>
              </a:pathLst>
            </a:custGeom>
            <a:solidFill>
              <a:schemeClr val="bg1"/>
            </a:solidFill>
            <a:ln w="3175">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65</a:t>
              </a:r>
            </a:p>
          </p:txBody>
        </p:sp>
        <p:sp>
          <p:nvSpPr>
            <p:cNvPr id="9" name="Round Same Side Corner Rectangle 1"/>
            <p:cNvSpPr/>
            <p:nvPr/>
          </p:nvSpPr>
          <p:spPr>
            <a:xfrm rot="16200000">
              <a:off x="1034421" y="2646990"/>
              <a:ext cx="888267" cy="1890305"/>
            </a:xfrm>
            <a:custGeom>
              <a:avLst/>
              <a:gdLst>
                <a:gd name="connsiteX0" fmla="*/ 330205 w 1257300"/>
                <a:gd name="connsiteY0" fmla="*/ 0 h 1416050"/>
                <a:gd name="connsiteX1" fmla="*/ 927095 w 1257300"/>
                <a:gd name="connsiteY1" fmla="*/ 0 h 1416050"/>
                <a:gd name="connsiteX2" fmla="*/ 1257300 w 1257300"/>
                <a:gd name="connsiteY2" fmla="*/ 330205 h 1416050"/>
                <a:gd name="connsiteX3" fmla="*/ 1257300 w 1257300"/>
                <a:gd name="connsiteY3" fmla="*/ 1416050 h 1416050"/>
                <a:gd name="connsiteX4" fmla="*/ 1257300 w 1257300"/>
                <a:gd name="connsiteY4" fmla="*/ 1416050 h 1416050"/>
                <a:gd name="connsiteX5" fmla="*/ 0 w 1257300"/>
                <a:gd name="connsiteY5" fmla="*/ 1416050 h 1416050"/>
                <a:gd name="connsiteX6" fmla="*/ 0 w 1257300"/>
                <a:gd name="connsiteY6" fmla="*/ 1416050 h 1416050"/>
                <a:gd name="connsiteX7" fmla="*/ 0 w 1257300"/>
                <a:gd name="connsiteY7" fmla="*/ 330205 h 1416050"/>
                <a:gd name="connsiteX8" fmla="*/ 330205 w 1257300"/>
                <a:gd name="connsiteY8" fmla="*/ 0 h 1416050"/>
                <a:gd name="connsiteX0" fmla="*/ 330205 w 1257300"/>
                <a:gd name="connsiteY0" fmla="*/ 0 h 1416050"/>
                <a:gd name="connsiteX1" fmla="*/ 927095 w 1257300"/>
                <a:gd name="connsiteY1" fmla="*/ 0 h 1416050"/>
                <a:gd name="connsiteX2" fmla="*/ 1257300 w 1257300"/>
                <a:gd name="connsiteY2" fmla="*/ 330205 h 1416050"/>
                <a:gd name="connsiteX3" fmla="*/ 1257300 w 1257300"/>
                <a:gd name="connsiteY3" fmla="*/ 1416050 h 1416050"/>
                <a:gd name="connsiteX4" fmla="*/ 1257300 w 1257300"/>
                <a:gd name="connsiteY4" fmla="*/ 1416050 h 1416050"/>
                <a:gd name="connsiteX5" fmla="*/ 590550 w 1257300"/>
                <a:gd name="connsiteY5" fmla="*/ 1416050 h 1416050"/>
                <a:gd name="connsiteX6" fmla="*/ 0 w 1257300"/>
                <a:gd name="connsiteY6" fmla="*/ 1416050 h 1416050"/>
                <a:gd name="connsiteX7" fmla="*/ 0 w 1257300"/>
                <a:gd name="connsiteY7" fmla="*/ 1416050 h 1416050"/>
                <a:gd name="connsiteX8" fmla="*/ 0 w 1257300"/>
                <a:gd name="connsiteY8" fmla="*/ 330205 h 1416050"/>
                <a:gd name="connsiteX9" fmla="*/ 330205 w 1257300"/>
                <a:gd name="connsiteY9" fmla="*/ 0 h 1416050"/>
                <a:gd name="connsiteX0" fmla="*/ 330205 w 1257300"/>
                <a:gd name="connsiteY0" fmla="*/ 0 h 2038350"/>
                <a:gd name="connsiteX1" fmla="*/ 927095 w 1257300"/>
                <a:gd name="connsiteY1" fmla="*/ 0 h 2038350"/>
                <a:gd name="connsiteX2" fmla="*/ 1257300 w 1257300"/>
                <a:gd name="connsiteY2" fmla="*/ 330205 h 2038350"/>
                <a:gd name="connsiteX3" fmla="*/ 1257300 w 1257300"/>
                <a:gd name="connsiteY3" fmla="*/ 1416050 h 2038350"/>
                <a:gd name="connsiteX4" fmla="*/ 1257300 w 1257300"/>
                <a:gd name="connsiteY4" fmla="*/ 1416050 h 2038350"/>
                <a:gd name="connsiteX5" fmla="*/ 628650 w 1257300"/>
                <a:gd name="connsiteY5" fmla="*/ 2038350 h 2038350"/>
                <a:gd name="connsiteX6" fmla="*/ 0 w 1257300"/>
                <a:gd name="connsiteY6" fmla="*/ 1416050 h 2038350"/>
                <a:gd name="connsiteX7" fmla="*/ 0 w 1257300"/>
                <a:gd name="connsiteY7" fmla="*/ 1416050 h 2038350"/>
                <a:gd name="connsiteX8" fmla="*/ 0 w 1257300"/>
                <a:gd name="connsiteY8" fmla="*/ 330205 h 2038350"/>
                <a:gd name="connsiteX9" fmla="*/ 330205 w 1257300"/>
                <a:gd name="connsiteY9" fmla="*/ 0 h 2038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7300" h="2038350">
                  <a:moveTo>
                    <a:pt x="330205" y="0"/>
                  </a:moveTo>
                  <a:lnTo>
                    <a:pt x="927095" y="0"/>
                  </a:lnTo>
                  <a:cubicBezTo>
                    <a:pt x="1109462" y="0"/>
                    <a:pt x="1257300" y="147838"/>
                    <a:pt x="1257300" y="330205"/>
                  </a:cubicBezTo>
                  <a:lnTo>
                    <a:pt x="1257300" y="1416050"/>
                  </a:lnTo>
                  <a:lnTo>
                    <a:pt x="1257300" y="1416050"/>
                  </a:lnTo>
                  <a:lnTo>
                    <a:pt x="628650" y="2038350"/>
                  </a:lnTo>
                  <a:lnTo>
                    <a:pt x="0" y="1416050"/>
                  </a:lnTo>
                  <a:lnTo>
                    <a:pt x="0" y="1416050"/>
                  </a:lnTo>
                  <a:lnTo>
                    <a:pt x="0" y="330205"/>
                  </a:lnTo>
                  <a:cubicBezTo>
                    <a:pt x="0" y="147838"/>
                    <a:pt x="147838" y="0"/>
                    <a:pt x="330205" y="0"/>
                  </a:cubicBezTo>
                  <a:close/>
                </a:path>
              </a:pathLst>
            </a:cu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Isosceles Triangle 9"/>
            <p:cNvSpPr/>
            <p:nvPr/>
          </p:nvSpPr>
          <p:spPr>
            <a:xfrm rot="5400000">
              <a:off x="1905424" y="3453237"/>
              <a:ext cx="432539" cy="280987"/>
            </a:xfrm>
            <a:prstGeom prst="triangl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2"/>
            <p:cNvSpPr/>
            <p:nvPr/>
          </p:nvSpPr>
          <p:spPr>
            <a:xfrm>
              <a:off x="1447800" y="4800600"/>
              <a:ext cx="6096000" cy="850900"/>
            </a:xfrm>
            <a:custGeom>
              <a:avLst/>
              <a:gdLst>
                <a:gd name="connsiteX0" fmla="*/ 0 w 1739900"/>
                <a:gd name="connsiteY0" fmla="*/ 0 h 1257301"/>
                <a:gd name="connsiteX1" fmla="*/ 1739900 w 1739900"/>
                <a:gd name="connsiteY1" fmla="*/ 0 h 1257301"/>
                <a:gd name="connsiteX2" fmla="*/ 1739900 w 1739900"/>
                <a:gd name="connsiteY2" fmla="*/ 1257301 h 1257301"/>
                <a:gd name="connsiteX3" fmla="*/ 0 w 1739900"/>
                <a:gd name="connsiteY3" fmla="*/ 1257301 h 1257301"/>
                <a:gd name="connsiteX4" fmla="*/ 0 w 1739900"/>
                <a:gd name="connsiteY4"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1739900"/>
                <a:gd name="connsiteY0" fmla="*/ 0 h 1257301"/>
                <a:gd name="connsiteX1" fmla="*/ 1739900 w 1739900"/>
                <a:gd name="connsiteY1" fmla="*/ 0 h 1257301"/>
                <a:gd name="connsiteX2" fmla="*/ 1733550 w 1739900"/>
                <a:gd name="connsiteY2" fmla="*/ 628651 h 1257301"/>
                <a:gd name="connsiteX3" fmla="*/ 1739900 w 1739900"/>
                <a:gd name="connsiteY3" fmla="*/ 1257301 h 1257301"/>
                <a:gd name="connsiteX4" fmla="*/ 0 w 1739900"/>
                <a:gd name="connsiteY4" fmla="*/ 1257301 h 1257301"/>
                <a:gd name="connsiteX5" fmla="*/ 0 w 1739900"/>
                <a:gd name="connsiteY5" fmla="*/ 0 h 1257301"/>
                <a:gd name="connsiteX0" fmla="*/ 0 w 2343162"/>
                <a:gd name="connsiteY0" fmla="*/ 0 h 1257301"/>
                <a:gd name="connsiteX1" fmla="*/ 1739900 w 2343162"/>
                <a:gd name="connsiteY1" fmla="*/ 0 h 1257301"/>
                <a:gd name="connsiteX2" fmla="*/ 2343150 w 2343162"/>
                <a:gd name="connsiteY2" fmla="*/ 622301 h 1257301"/>
                <a:gd name="connsiteX3" fmla="*/ 1739900 w 2343162"/>
                <a:gd name="connsiteY3" fmla="*/ 1257301 h 1257301"/>
                <a:gd name="connsiteX4" fmla="*/ 0 w 2343162"/>
                <a:gd name="connsiteY4" fmla="*/ 1257301 h 1257301"/>
                <a:gd name="connsiteX5" fmla="*/ 0 w 2343162"/>
                <a:gd name="connsiteY5" fmla="*/ 0 h 1257301"/>
                <a:gd name="connsiteX0" fmla="*/ 0 w 2343155"/>
                <a:gd name="connsiteY0" fmla="*/ 0 h 1257301"/>
                <a:gd name="connsiteX1" fmla="*/ 1739900 w 2343155"/>
                <a:gd name="connsiteY1" fmla="*/ 0 h 1257301"/>
                <a:gd name="connsiteX2" fmla="*/ 2343150 w 2343155"/>
                <a:gd name="connsiteY2" fmla="*/ 622301 h 1257301"/>
                <a:gd name="connsiteX3" fmla="*/ 1739900 w 2343155"/>
                <a:gd name="connsiteY3" fmla="*/ 1257301 h 1257301"/>
                <a:gd name="connsiteX4" fmla="*/ 0 w 2343155"/>
                <a:gd name="connsiteY4" fmla="*/ 1257301 h 1257301"/>
                <a:gd name="connsiteX5" fmla="*/ 0 w 2343155"/>
                <a:gd name="connsiteY5" fmla="*/ 0 h 1257301"/>
                <a:gd name="connsiteX0" fmla="*/ 0 w 2343155"/>
                <a:gd name="connsiteY0" fmla="*/ 0 h 1257301"/>
                <a:gd name="connsiteX1" fmla="*/ 1739900 w 2343155"/>
                <a:gd name="connsiteY1" fmla="*/ 0 h 1257301"/>
                <a:gd name="connsiteX2" fmla="*/ 2343150 w 2343155"/>
                <a:gd name="connsiteY2" fmla="*/ 622301 h 1257301"/>
                <a:gd name="connsiteX3" fmla="*/ 1739900 w 2343155"/>
                <a:gd name="connsiteY3" fmla="*/ 1257301 h 1257301"/>
                <a:gd name="connsiteX4" fmla="*/ 0 w 2343155"/>
                <a:gd name="connsiteY4" fmla="*/ 1257301 h 1257301"/>
                <a:gd name="connsiteX5" fmla="*/ 0 w 2343155"/>
                <a:gd name="connsiteY5" fmla="*/ 0 h 1257301"/>
                <a:gd name="connsiteX0" fmla="*/ 0 w 2343150"/>
                <a:gd name="connsiteY0" fmla="*/ 0 h 1257301"/>
                <a:gd name="connsiteX1" fmla="*/ 1739900 w 2343150"/>
                <a:gd name="connsiteY1" fmla="*/ 0 h 1257301"/>
                <a:gd name="connsiteX2" fmla="*/ 2343150 w 2343150"/>
                <a:gd name="connsiteY2" fmla="*/ 622301 h 1257301"/>
                <a:gd name="connsiteX3" fmla="*/ 1739900 w 2343150"/>
                <a:gd name="connsiteY3" fmla="*/ 1257301 h 1257301"/>
                <a:gd name="connsiteX4" fmla="*/ 0 w 2343150"/>
                <a:gd name="connsiteY4" fmla="*/ 1257301 h 1257301"/>
                <a:gd name="connsiteX5" fmla="*/ 0 w 234315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362200"/>
                <a:gd name="connsiteY0" fmla="*/ 0 h 1257301"/>
                <a:gd name="connsiteX1" fmla="*/ 1739900 w 2362200"/>
                <a:gd name="connsiteY1" fmla="*/ 0 h 1257301"/>
                <a:gd name="connsiteX2" fmla="*/ 2362200 w 2362200"/>
                <a:gd name="connsiteY2" fmla="*/ 635001 h 1257301"/>
                <a:gd name="connsiteX3" fmla="*/ 1739900 w 2362200"/>
                <a:gd name="connsiteY3" fmla="*/ 1257301 h 1257301"/>
                <a:gd name="connsiteX4" fmla="*/ 0 w 2362200"/>
                <a:gd name="connsiteY4" fmla="*/ 1257301 h 1257301"/>
                <a:gd name="connsiteX5" fmla="*/ 0 w 2362200"/>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 name="connsiteX0" fmla="*/ 0 w 2049349"/>
                <a:gd name="connsiteY0" fmla="*/ 0 h 1257301"/>
                <a:gd name="connsiteX1" fmla="*/ 1739900 w 2049349"/>
                <a:gd name="connsiteY1" fmla="*/ 0 h 1257301"/>
                <a:gd name="connsiteX2" fmla="*/ 2049349 w 2049349"/>
                <a:gd name="connsiteY2" fmla="*/ 635001 h 1257301"/>
                <a:gd name="connsiteX3" fmla="*/ 1739900 w 2049349"/>
                <a:gd name="connsiteY3" fmla="*/ 1257301 h 1257301"/>
                <a:gd name="connsiteX4" fmla="*/ 0 w 2049349"/>
                <a:gd name="connsiteY4" fmla="*/ 1257301 h 1257301"/>
                <a:gd name="connsiteX5" fmla="*/ 0 w 2049349"/>
                <a:gd name="connsiteY5" fmla="*/ 0 h 125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9349" h="1257301">
                  <a:moveTo>
                    <a:pt x="0" y="0"/>
                  </a:moveTo>
                  <a:lnTo>
                    <a:pt x="1739900" y="0"/>
                  </a:lnTo>
                  <a:cubicBezTo>
                    <a:pt x="2097919" y="736600"/>
                    <a:pt x="1710758" y="-66675"/>
                    <a:pt x="2049349" y="635001"/>
                  </a:cubicBezTo>
                  <a:cubicBezTo>
                    <a:pt x="1687248" y="1352551"/>
                    <a:pt x="2110278" y="514351"/>
                    <a:pt x="1739900" y="1257301"/>
                  </a:cubicBezTo>
                  <a:lnTo>
                    <a:pt x="0" y="1257301"/>
                  </a:lnTo>
                  <a:lnTo>
                    <a:pt x="0" y="0"/>
                  </a:lnTo>
                  <a:close/>
                </a:path>
              </a:pathLst>
            </a:custGeom>
            <a:solidFill>
              <a:schemeClr val="bg1"/>
            </a:solidFill>
            <a:ln w="3175">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ound Same Side Corner Rectangle 1"/>
            <p:cNvSpPr/>
            <p:nvPr/>
          </p:nvSpPr>
          <p:spPr>
            <a:xfrm rot="16200000">
              <a:off x="1038797" y="4271393"/>
              <a:ext cx="862014" cy="1872803"/>
            </a:xfrm>
            <a:custGeom>
              <a:avLst/>
              <a:gdLst>
                <a:gd name="connsiteX0" fmla="*/ 330205 w 1257300"/>
                <a:gd name="connsiteY0" fmla="*/ 0 h 1416050"/>
                <a:gd name="connsiteX1" fmla="*/ 927095 w 1257300"/>
                <a:gd name="connsiteY1" fmla="*/ 0 h 1416050"/>
                <a:gd name="connsiteX2" fmla="*/ 1257300 w 1257300"/>
                <a:gd name="connsiteY2" fmla="*/ 330205 h 1416050"/>
                <a:gd name="connsiteX3" fmla="*/ 1257300 w 1257300"/>
                <a:gd name="connsiteY3" fmla="*/ 1416050 h 1416050"/>
                <a:gd name="connsiteX4" fmla="*/ 1257300 w 1257300"/>
                <a:gd name="connsiteY4" fmla="*/ 1416050 h 1416050"/>
                <a:gd name="connsiteX5" fmla="*/ 0 w 1257300"/>
                <a:gd name="connsiteY5" fmla="*/ 1416050 h 1416050"/>
                <a:gd name="connsiteX6" fmla="*/ 0 w 1257300"/>
                <a:gd name="connsiteY6" fmla="*/ 1416050 h 1416050"/>
                <a:gd name="connsiteX7" fmla="*/ 0 w 1257300"/>
                <a:gd name="connsiteY7" fmla="*/ 330205 h 1416050"/>
                <a:gd name="connsiteX8" fmla="*/ 330205 w 1257300"/>
                <a:gd name="connsiteY8" fmla="*/ 0 h 1416050"/>
                <a:gd name="connsiteX0" fmla="*/ 330205 w 1257300"/>
                <a:gd name="connsiteY0" fmla="*/ 0 h 1416050"/>
                <a:gd name="connsiteX1" fmla="*/ 927095 w 1257300"/>
                <a:gd name="connsiteY1" fmla="*/ 0 h 1416050"/>
                <a:gd name="connsiteX2" fmla="*/ 1257300 w 1257300"/>
                <a:gd name="connsiteY2" fmla="*/ 330205 h 1416050"/>
                <a:gd name="connsiteX3" fmla="*/ 1257300 w 1257300"/>
                <a:gd name="connsiteY3" fmla="*/ 1416050 h 1416050"/>
                <a:gd name="connsiteX4" fmla="*/ 1257300 w 1257300"/>
                <a:gd name="connsiteY4" fmla="*/ 1416050 h 1416050"/>
                <a:gd name="connsiteX5" fmla="*/ 590550 w 1257300"/>
                <a:gd name="connsiteY5" fmla="*/ 1416050 h 1416050"/>
                <a:gd name="connsiteX6" fmla="*/ 0 w 1257300"/>
                <a:gd name="connsiteY6" fmla="*/ 1416050 h 1416050"/>
                <a:gd name="connsiteX7" fmla="*/ 0 w 1257300"/>
                <a:gd name="connsiteY7" fmla="*/ 1416050 h 1416050"/>
                <a:gd name="connsiteX8" fmla="*/ 0 w 1257300"/>
                <a:gd name="connsiteY8" fmla="*/ 330205 h 1416050"/>
                <a:gd name="connsiteX9" fmla="*/ 330205 w 1257300"/>
                <a:gd name="connsiteY9" fmla="*/ 0 h 1416050"/>
                <a:gd name="connsiteX0" fmla="*/ 330205 w 1257300"/>
                <a:gd name="connsiteY0" fmla="*/ 0 h 2038350"/>
                <a:gd name="connsiteX1" fmla="*/ 927095 w 1257300"/>
                <a:gd name="connsiteY1" fmla="*/ 0 h 2038350"/>
                <a:gd name="connsiteX2" fmla="*/ 1257300 w 1257300"/>
                <a:gd name="connsiteY2" fmla="*/ 330205 h 2038350"/>
                <a:gd name="connsiteX3" fmla="*/ 1257300 w 1257300"/>
                <a:gd name="connsiteY3" fmla="*/ 1416050 h 2038350"/>
                <a:gd name="connsiteX4" fmla="*/ 1257300 w 1257300"/>
                <a:gd name="connsiteY4" fmla="*/ 1416050 h 2038350"/>
                <a:gd name="connsiteX5" fmla="*/ 628650 w 1257300"/>
                <a:gd name="connsiteY5" fmla="*/ 2038350 h 2038350"/>
                <a:gd name="connsiteX6" fmla="*/ 0 w 1257300"/>
                <a:gd name="connsiteY6" fmla="*/ 1416050 h 2038350"/>
                <a:gd name="connsiteX7" fmla="*/ 0 w 1257300"/>
                <a:gd name="connsiteY7" fmla="*/ 1416050 h 2038350"/>
                <a:gd name="connsiteX8" fmla="*/ 0 w 1257300"/>
                <a:gd name="connsiteY8" fmla="*/ 330205 h 2038350"/>
                <a:gd name="connsiteX9" fmla="*/ 330205 w 1257300"/>
                <a:gd name="connsiteY9" fmla="*/ 0 h 2038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57300" h="2038350">
                  <a:moveTo>
                    <a:pt x="330205" y="0"/>
                  </a:moveTo>
                  <a:lnTo>
                    <a:pt x="927095" y="0"/>
                  </a:lnTo>
                  <a:cubicBezTo>
                    <a:pt x="1109462" y="0"/>
                    <a:pt x="1257300" y="147838"/>
                    <a:pt x="1257300" y="330205"/>
                  </a:cubicBezTo>
                  <a:lnTo>
                    <a:pt x="1257300" y="1416050"/>
                  </a:lnTo>
                  <a:lnTo>
                    <a:pt x="1257300" y="1416050"/>
                  </a:lnTo>
                  <a:lnTo>
                    <a:pt x="628650" y="2038350"/>
                  </a:lnTo>
                  <a:lnTo>
                    <a:pt x="0" y="1416050"/>
                  </a:lnTo>
                  <a:lnTo>
                    <a:pt x="0" y="1416050"/>
                  </a:lnTo>
                  <a:lnTo>
                    <a:pt x="0" y="330205"/>
                  </a:lnTo>
                  <a:cubicBezTo>
                    <a:pt x="0" y="147838"/>
                    <a:pt x="147838" y="0"/>
                    <a:pt x="330205" y="0"/>
                  </a:cubicBezTo>
                  <a:close/>
                </a:path>
              </a:pathLst>
            </a:custGeom>
            <a:solidFill>
              <a:srgbClr val="008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Isosceles Triangle 12"/>
            <p:cNvSpPr/>
            <p:nvPr/>
          </p:nvSpPr>
          <p:spPr>
            <a:xfrm rot="5400000">
              <a:off x="1869369" y="5102932"/>
              <a:ext cx="434388" cy="210726"/>
            </a:xfrm>
            <a:prstGeom prst="triangl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6026" name="TextBox 28671"/>
            <p:cNvSpPr txBox="1">
              <a:spLocks noChangeArrowheads="1"/>
            </p:cNvSpPr>
            <p:nvPr/>
          </p:nvSpPr>
          <p:spPr bwMode="auto">
            <a:xfrm>
              <a:off x="609602" y="1676399"/>
              <a:ext cx="1748640" cy="461665"/>
            </a:xfrm>
            <a:prstGeom prst="rect">
              <a:avLst/>
            </a:prstGeom>
            <a:noFill/>
            <a:ln w="9525">
              <a:noFill/>
              <a:miter lim="800000"/>
              <a:headEnd/>
              <a:tailEnd/>
            </a:ln>
          </p:spPr>
          <p:txBody>
            <a:bodyPr wrap="square" anchor="ctr">
              <a:spAutoFit/>
            </a:bodyPr>
            <a:lstStyle/>
            <a:p>
              <a:r>
                <a:rPr lang="en-US" sz="2400" b="1" dirty="0" err="1">
                  <a:solidFill>
                    <a:schemeClr val="bg1"/>
                  </a:solidFill>
                  <a:effectLst>
                    <a:outerShdw blurRad="38100" dist="38100" dir="2700000" algn="tl">
                      <a:srgbClr val="000000">
                        <a:alpha val="43137"/>
                      </a:srgbClr>
                    </a:outerShdw>
                  </a:effectLst>
                </a:rPr>
                <a:t>Nhóm</a:t>
              </a:r>
              <a:r>
                <a:rPr lang="en-US" sz="2400" b="1" dirty="0">
                  <a:solidFill>
                    <a:schemeClr val="bg1"/>
                  </a:solidFill>
                  <a:effectLst>
                    <a:outerShdw blurRad="38100" dist="38100" dir="2700000" algn="tl">
                      <a:srgbClr val="000000">
                        <a:alpha val="43137"/>
                      </a:srgbClr>
                    </a:outerShdw>
                  </a:effectLst>
                </a:rPr>
                <a:t> 1</a:t>
              </a:r>
            </a:p>
          </p:txBody>
        </p:sp>
        <p:sp>
          <p:nvSpPr>
            <p:cNvPr id="86027" name="TextBox 42"/>
            <p:cNvSpPr txBox="1">
              <a:spLocks noChangeArrowheads="1"/>
            </p:cNvSpPr>
            <p:nvPr/>
          </p:nvSpPr>
          <p:spPr bwMode="auto">
            <a:xfrm>
              <a:off x="533402" y="3306762"/>
              <a:ext cx="1748640" cy="461665"/>
            </a:xfrm>
            <a:prstGeom prst="rect">
              <a:avLst/>
            </a:prstGeom>
            <a:noFill/>
            <a:ln w="9525">
              <a:noFill/>
              <a:miter lim="800000"/>
              <a:headEnd/>
              <a:tailEnd/>
            </a:ln>
          </p:spPr>
          <p:txBody>
            <a:bodyPr wrap="square" anchor="ctr">
              <a:spAutoFit/>
            </a:bodyPr>
            <a:lstStyle/>
            <a:p>
              <a:r>
                <a:rPr lang="en-US" sz="2400" b="1" dirty="0" err="1">
                  <a:solidFill>
                    <a:schemeClr val="bg1"/>
                  </a:solidFill>
                  <a:effectLst>
                    <a:outerShdw blurRad="38100" dist="38100" dir="2700000" algn="tl">
                      <a:srgbClr val="000000">
                        <a:alpha val="43137"/>
                      </a:srgbClr>
                    </a:outerShdw>
                  </a:effectLst>
                </a:rPr>
                <a:t>Nhóm</a:t>
              </a:r>
              <a:r>
                <a:rPr lang="en-US" sz="2400" b="1" dirty="0">
                  <a:solidFill>
                    <a:schemeClr val="bg1"/>
                  </a:solidFill>
                  <a:effectLst>
                    <a:outerShdw blurRad="38100" dist="38100" dir="2700000" algn="tl">
                      <a:srgbClr val="000000">
                        <a:alpha val="43137"/>
                      </a:srgbClr>
                    </a:outerShdw>
                  </a:effectLst>
                </a:rPr>
                <a:t> 2</a:t>
              </a:r>
            </a:p>
          </p:txBody>
        </p:sp>
        <p:sp>
          <p:nvSpPr>
            <p:cNvPr id="86028" name="TextBox 44"/>
            <p:cNvSpPr txBox="1">
              <a:spLocks noChangeArrowheads="1"/>
            </p:cNvSpPr>
            <p:nvPr/>
          </p:nvSpPr>
          <p:spPr bwMode="auto">
            <a:xfrm>
              <a:off x="533402" y="4952999"/>
              <a:ext cx="1748640" cy="461665"/>
            </a:xfrm>
            <a:prstGeom prst="rect">
              <a:avLst/>
            </a:prstGeom>
            <a:noFill/>
            <a:ln w="9525">
              <a:noFill/>
              <a:miter lim="800000"/>
              <a:headEnd/>
              <a:tailEnd/>
            </a:ln>
          </p:spPr>
          <p:txBody>
            <a:bodyPr wrap="square" anchor="ctr">
              <a:spAutoFit/>
            </a:bodyPr>
            <a:lstStyle/>
            <a:p>
              <a:r>
                <a:rPr lang="en-US" sz="2400" b="1" dirty="0" err="1">
                  <a:solidFill>
                    <a:schemeClr val="bg1"/>
                  </a:solidFill>
                  <a:effectLst>
                    <a:outerShdw blurRad="38100" dist="38100" dir="2700000" algn="tl">
                      <a:srgbClr val="000000">
                        <a:alpha val="43137"/>
                      </a:srgbClr>
                    </a:outerShdw>
                  </a:effectLst>
                </a:rPr>
                <a:t>Nhóm</a:t>
              </a:r>
              <a:r>
                <a:rPr lang="en-US" sz="2400" b="1" dirty="0">
                  <a:solidFill>
                    <a:schemeClr val="bg1"/>
                  </a:solidFill>
                  <a:effectLst>
                    <a:outerShdw blurRad="38100" dist="38100" dir="2700000" algn="tl">
                      <a:srgbClr val="000000">
                        <a:alpha val="43137"/>
                      </a:srgbClr>
                    </a:outerShdw>
                  </a:effectLst>
                </a:rPr>
                <a:t> 3</a:t>
              </a:r>
            </a:p>
          </p:txBody>
        </p:sp>
        <p:sp>
          <p:nvSpPr>
            <p:cNvPr id="86029" name="Rectangle 46"/>
            <p:cNvSpPr>
              <a:spLocks noChangeArrowheads="1"/>
            </p:cNvSpPr>
            <p:nvPr/>
          </p:nvSpPr>
          <p:spPr bwMode="auto">
            <a:xfrm>
              <a:off x="2590800" y="1781175"/>
              <a:ext cx="3950157" cy="380624"/>
            </a:xfrm>
            <a:prstGeom prst="rect">
              <a:avLst/>
            </a:prstGeom>
            <a:noFill/>
            <a:ln w="9525">
              <a:noFill/>
              <a:miter lim="800000"/>
              <a:headEnd/>
              <a:tailEnd/>
            </a:ln>
          </p:spPr>
          <p:txBody>
            <a:bodyPr wrap="square" anchor="ctr">
              <a:spAutoFit/>
            </a:bodyPr>
            <a:lstStyle/>
            <a:p>
              <a:r>
                <a:rPr lang="en-US" b="1" dirty="0">
                  <a:solidFill>
                    <a:schemeClr val="accent4">
                      <a:lumMod val="75000"/>
                      <a:lumOff val="25000"/>
                    </a:schemeClr>
                  </a:solidFill>
                  <a:effectLst>
                    <a:outerShdw blurRad="38100" dist="38100" dir="2700000" algn="tl">
                      <a:srgbClr val="000000">
                        <a:alpha val="43137"/>
                      </a:srgbClr>
                    </a:outerShdw>
                  </a:effectLst>
                </a:rPr>
                <a:t>CƠ SỞ HẠ TẦNG </a:t>
              </a:r>
              <a:endParaRPr lang="en-US" b="1" dirty="0">
                <a:solidFill>
                  <a:srgbClr val="FF0000"/>
                </a:solidFill>
              </a:endParaRPr>
            </a:p>
          </p:txBody>
        </p:sp>
        <p:sp>
          <p:nvSpPr>
            <p:cNvPr id="86030" name="Rectangle 47"/>
            <p:cNvSpPr>
              <a:spLocks noChangeArrowheads="1"/>
            </p:cNvSpPr>
            <p:nvPr/>
          </p:nvSpPr>
          <p:spPr bwMode="auto">
            <a:xfrm>
              <a:off x="2619377" y="3406775"/>
              <a:ext cx="5201564" cy="380624"/>
            </a:xfrm>
            <a:prstGeom prst="rect">
              <a:avLst/>
            </a:prstGeom>
            <a:noFill/>
            <a:ln w="9525">
              <a:noFill/>
              <a:miter lim="800000"/>
              <a:headEnd/>
              <a:tailEnd/>
            </a:ln>
          </p:spPr>
          <p:txBody>
            <a:bodyPr wrap="square" anchor="ctr">
              <a:spAutoFit/>
            </a:bodyPr>
            <a:lstStyle/>
            <a:p>
              <a:r>
                <a:rPr lang="en-US" b="1" dirty="0">
                  <a:solidFill>
                    <a:schemeClr val="accent4">
                      <a:lumMod val="75000"/>
                      <a:lumOff val="25000"/>
                    </a:schemeClr>
                  </a:solidFill>
                  <a:effectLst>
                    <a:outerShdw blurRad="38100" dist="38100" dir="2700000" algn="tl">
                      <a:srgbClr val="000000">
                        <a:alpha val="43137"/>
                      </a:srgbClr>
                    </a:outerShdw>
                  </a:effectLst>
                </a:rPr>
                <a:t>KẾT QUẢ ỨNG DỤNG CNTT </a:t>
              </a:r>
              <a:r>
                <a:rPr lang="en-US" b="1" dirty="0" smtClean="0">
                  <a:solidFill>
                    <a:srgbClr val="FF0000"/>
                  </a:solidFill>
                </a:rPr>
                <a:t> </a:t>
              </a:r>
              <a:endParaRPr lang="en-US" b="1" dirty="0">
                <a:solidFill>
                  <a:srgbClr val="FF0000"/>
                </a:solidFill>
              </a:endParaRPr>
            </a:p>
          </p:txBody>
        </p:sp>
        <p:sp>
          <p:nvSpPr>
            <p:cNvPr id="86031" name="Rectangle 48"/>
            <p:cNvSpPr>
              <a:spLocks noChangeArrowheads="1"/>
            </p:cNvSpPr>
            <p:nvPr/>
          </p:nvSpPr>
          <p:spPr bwMode="auto">
            <a:xfrm>
              <a:off x="2486026" y="5003800"/>
              <a:ext cx="6124573" cy="369332"/>
            </a:xfrm>
            <a:prstGeom prst="rect">
              <a:avLst/>
            </a:prstGeom>
            <a:noFill/>
            <a:ln w="9525">
              <a:noFill/>
              <a:miter lim="800000"/>
              <a:headEnd/>
              <a:tailEnd/>
            </a:ln>
          </p:spPr>
          <p:txBody>
            <a:bodyPr wrap="square" anchor="ctr">
              <a:spAutoFit/>
            </a:bodyPr>
            <a:lstStyle/>
            <a:p>
              <a:r>
                <a:rPr lang="en-US" b="1" dirty="0">
                  <a:solidFill>
                    <a:schemeClr val="accent4">
                      <a:lumMod val="75000"/>
                      <a:lumOff val="25000"/>
                    </a:schemeClr>
                  </a:solidFill>
                  <a:effectLst>
                    <a:outerShdw blurRad="38100" dist="38100" dir="2700000" algn="tl">
                      <a:srgbClr val="000000">
                        <a:alpha val="43137"/>
                      </a:srgbClr>
                    </a:outerShdw>
                  </a:effectLst>
                </a:rPr>
                <a:t>NGUỒN LỰC VÀ CÁC ĐIỀU KIỆN ĐẢM </a:t>
              </a:r>
              <a:r>
                <a:rPr lang="en-US" b="1" dirty="0" smtClean="0">
                  <a:solidFill>
                    <a:schemeClr val="accent4">
                      <a:lumMod val="75000"/>
                      <a:lumOff val="25000"/>
                    </a:schemeClr>
                  </a:solidFill>
                  <a:effectLst>
                    <a:outerShdw blurRad="38100" dist="38100" dir="2700000" algn="tl">
                      <a:srgbClr val="000000">
                        <a:alpha val="43137"/>
                      </a:srgbClr>
                    </a:outerShdw>
                  </a:effectLst>
                </a:rPr>
                <a:t>BẢO </a:t>
              </a:r>
              <a:endParaRPr lang="en-US" b="1" dirty="0">
                <a:solidFill>
                  <a:srgbClr val="FF0000"/>
                </a:solidFill>
              </a:endParaRPr>
            </a:p>
          </p:txBody>
        </p:sp>
      </p:grpSp>
      <p:sp>
        <p:nvSpPr>
          <p:cNvPr id="23" name="Rectangle 22"/>
          <p:cNvSpPr/>
          <p:nvPr/>
        </p:nvSpPr>
        <p:spPr>
          <a:xfrm>
            <a:off x="225184" y="76200"/>
            <a:ext cx="8143932" cy="46166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400" b="1" dirty="0" err="1">
                <a:ln w="11430"/>
                <a:solidFill>
                  <a:schemeClr val="bg1"/>
                </a:solidFill>
                <a:effectLst>
                  <a:outerShdw blurRad="50800" dist="39000" dir="5460000" algn="tl">
                    <a:srgbClr val="000000">
                      <a:alpha val="38000"/>
                    </a:srgbClr>
                  </a:outerShdw>
                </a:effectLst>
                <a:latin typeface="+mn-lt"/>
                <a:cs typeface="+mn-cs"/>
              </a:rPr>
              <a:t>Bộ</a:t>
            </a:r>
            <a:r>
              <a:rPr lang="en-US" sz="2400" b="1" dirty="0">
                <a:ln w="11430"/>
                <a:solidFill>
                  <a:schemeClr val="bg1"/>
                </a:solidFill>
                <a:effectLst>
                  <a:outerShdw blurRad="50800" dist="39000" dir="5460000" algn="tl">
                    <a:srgbClr val="000000">
                      <a:alpha val="38000"/>
                    </a:srgbClr>
                  </a:outerShdw>
                </a:effectLst>
                <a:latin typeface="+mn-lt"/>
                <a:cs typeface="+mn-cs"/>
              </a:rPr>
              <a:t> </a:t>
            </a:r>
            <a:r>
              <a:rPr lang="en-US" sz="2400" b="1" dirty="0" err="1">
                <a:ln w="11430"/>
                <a:solidFill>
                  <a:schemeClr val="bg1"/>
                </a:solidFill>
                <a:effectLst>
                  <a:outerShdw blurRad="50800" dist="39000" dir="5460000" algn="tl">
                    <a:srgbClr val="000000">
                      <a:alpha val="38000"/>
                    </a:srgbClr>
                  </a:outerShdw>
                </a:effectLst>
                <a:latin typeface="+mn-lt"/>
                <a:cs typeface="+mn-cs"/>
              </a:rPr>
              <a:t>tiêu</a:t>
            </a:r>
            <a:r>
              <a:rPr lang="en-US" sz="2400" b="1" dirty="0">
                <a:ln w="11430"/>
                <a:solidFill>
                  <a:schemeClr val="bg1"/>
                </a:solidFill>
                <a:effectLst>
                  <a:outerShdw blurRad="50800" dist="39000" dir="5460000" algn="tl">
                    <a:srgbClr val="000000">
                      <a:alpha val="38000"/>
                    </a:srgbClr>
                  </a:outerShdw>
                </a:effectLst>
                <a:latin typeface="+mn-lt"/>
                <a:cs typeface="+mn-cs"/>
              </a:rPr>
              <a:t> </a:t>
            </a:r>
            <a:r>
              <a:rPr lang="en-US" sz="2400" b="1" dirty="0" err="1">
                <a:ln w="11430"/>
                <a:solidFill>
                  <a:schemeClr val="bg1"/>
                </a:solidFill>
                <a:effectLst>
                  <a:outerShdw blurRad="50800" dist="39000" dir="5460000" algn="tl">
                    <a:srgbClr val="000000">
                      <a:alpha val="38000"/>
                    </a:srgbClr>
                  </a:outerShdw>
                </a:effectLst>
                <a:latin typeface="+mn-lt"/>
                <a:cs typeface="+mn-cs"/>
              </a:rPr>
              <a:t>chí</a:t>
            </a:r>
            <a:r>
              <a:rPr lang="en-US" sz="2400" b="1" dirty="0">
                <a:ln w="11430"/>
                <a:solidFill>
                  <a:schemeClr val="bg1"/>
                </a:solidFill>
                <a:effectLst>
                  <a:outerShdw blurRad="50800" dist="39000" dir="5460000" algn="tl">
                    <a:srgbClr val="000000">
                      <a:alpha val="38000"/>
                    </a:srgbClr>
                  </a:outerShdw>
                </a:effectLst>
                <a:latin typeface="+mn-lt"/>
                <a:cs typeface="+mn-cs"/>
              </a:rPr>
              <a:t> </a:t>
            </a:r>
            <a:r>
              <a:rPr lang="en-US" sz="2400" b="1" dirty="0" err="1">
                <a:ln w="11430"/>
                <a:solidFill>
                  <a:schemeClr val="bg1"/>
                </a:solidFill>
                <a:effectLst>
                  <a:outerShdw blurRad="50800" dist="39000" dir="5460000" algn="tl">
                    <a:srgbClr val="000000">
                      <a:alpha val="38000"/>
                    </a:srgbClr>
                  </a:outerShdw>
                </a:effectLst>
                <a:latin typeface="+mn-lt"/>
                <a:cs typeface="+mn-cs"/>
              </a:rPr>
              <a:t>đánh</a:t>
            </a:r>
            <a:r>
              <a:rPr lang="en-US" sz="2400" b="1" dirty="0">
                <a:ln w="11430"/>
                <a:solidFill>
                  <a:schemeClr val="bg1"/>
                </a:solidFill>
                <a:effectLst>
                  <a:outerShdw blurRad="50800" dist="39000" dir="5460000" algn="tl">
                    <a:srgbClr val="000000">
                      <a:alpha val="38000"/>
                    </a:srgbClr>
                  </a:outerShdw>
                </a:effectLst>
                <a:latin typeface="+mn-lt"/>
                <a:cs typeface="+mn-cs"/>
              </a:rPr>
              <a:t> </a:t>
            </a:r>
            <a:r>
              <a:rPr lang="en-US" sz="2400" b="1" dirty="0" err="1">
                <a:ln w="11430"/>
                <a:solidFill>
                  <a:schemeClr val="bg1"/>
                </a:solidFill>
                <a:effectLst>
                  <a:outerShdw blurRad="50800" dist="39000" dir="5460000" algn="tl">
                    <a:srgbClr val="000000">
                      <a:alpha val="38000"/>
                    </a:srgbClr>
                  </a:outerShdw>
                </a:effectLst>
                <a:latin typeface="+mn-lt"/>
                <a:cs typeface="+mn-cs"/>
              </a:rPr>
              <a:t>giá</a:t>
            </a:r>
            <a:r>
              <a:rPr lang="en-US" sz="2400" b="1" dirty="0">
                <a:ln w="11430"/>
                <a:solidFill>
                  <a:schemeClr val="bg1"/>
                </a:solidFill>
                <a:effectLst>
                  <a:outerShdw blurRad="50800" dist="39000" dir="5460000" algn="tl">
                    <a:srgbClr val="000000">
                      <a:alpha val="38000"/>
                    </a:srgbClr>
                  </a:outerShdw>
                </a:effectLst>
                <a:latin typeface="+mn-lt"/>
                <a:cs typeface="+mn-cs"/>
              </a:rPr>
              <a:t> </a:t>
            </a:r>
          </a:p>
        </p:txBody>
      </p:sp>
    </p:spTree>
  </p:cSld>
  <p:clrMapOvr>
    <a:masterClrMapping/>
  </p:clrMapOvr>
  <p:transition spd="slow">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ChangeArrowheads="1"/>
          </p:cNvSpPr>
          <p:nvPr/>
        </p:nvSpPr>
        <p:spPr bwMode="gray">
          <a:xfrm>
            <a:off x="309523" y="2852968"/>
            <a:ext cx="1671677" cy="286203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a:solidFill>
                  <a:schemeClr val="accent4">
                    <a:lumMod val="75000"/>
                    <a:lumOff val="25000"/>
                  </a:schemeClr>
                </a:solidFill>
                <a:latin typeface="Arial" charset="0"/>
                <a:cs typeface="Arial" charset="0"/>
              </a:rPr>
              <a:t>100% </a:t>
            </a:r>
            <a:r>
              <a:rPr lang="en-US" dirty="0" err="1">
                <a:solidFill>
                  <a:schemeClr val="accent4">
                    <a:lumMod val="75000"/>
                    <a:lumOff val="25000"/>
                  </a:schemeClr>
                </a:solidFill>
                <a:latin typeface="Arial" charset="0"/>
                <a:cs typeface="Arial" charset="0"/>
              </a:rPr>
              <a:t>Các</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phòng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học</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Phòng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chức</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năng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khối</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văn</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phòng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được</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lắp</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trang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thiết</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bị</a:t>
            </a:r>
            <a:r>
              <a:rPr lang="en-US" dirty="0">
                <a:solidFill>
                  <a:schemeClr val="accent4">
                    <a:lumMod val="75000"/>
                    <a:lumOff val="25000"/>
                  </a:schemeClr>
                </a:solidFill>
                <a:latin typeface="Arial" charset="0"/>
                <a:cs typeface="Arial" charset="0"/>
              </a:rPr>
              <a:t> CNTT.</a:t>
            </a:r>
          </a:p>
          <a:p>
            <a:pPr algn="ctr" fontAlgn="auto">
              <a:spcBef>
                <a:spcPts val="0"/>
              </a:spcBef>
              <a:spcAft>
                <a:spcPts val="0"/>
              </a:spcAft>
              <a:defRPr/>
            </a:pPr>
            <a:r>
              <a:rPr lang="en-US" kern="0" dirty="0">
                <a:solidFill>
                  <a:schemeClr val="accent4">
                    <a:lumMod val="75000"/>
                    <a:lumOff val="25000"/>
                  </a:schemeClr>
                </a:solidFill>
                <a:cs typeface="+mn-cs"/>
              </a:rPr>
              <a:t>………</a:t>
            </a:r>
          </a:p>
        </p:txBody>
      </p:sp>
      <p:sp>
        <p:nvSpPr>
          <p:cNvPr id="6" name="Round Same Side Corner Rectangle 5"/>
          <p:cNvSpPr/>
          <p:nvPr/>
        </p:nvSpPr>
        <p:spPr bwMode="gray">
          <a:xfrm>
            <a:off x="304799" y="1724024"/>
            <a:ext cx="1671883" cy="1323976"/>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err="1">
                <a:solidFill>
                  <a:schemeClr val="tx1">
                    <a:lumMod val="50000"/>
                  </a:schemeClr>
                </a:solidFill>
                <a:latin typeface="Arial" charset="0"/>
                <a:cs typeface="Arial" charset="0"/>
              </a:rPr>
              <a:t>Trang</a:t>
            </a:r>
            <a:r>
              <a:rPr lang="en-US" sz="1400" b="1" dirty="0">
                <a:solidFill>
                  <a:schemeClr val="tx1">
                    <a:lumMod val="50000"/>
                  </a:schemeClr>
                </a:solidFill>
                <a:latin typeface="Arial" charset="0"/>
                <a:cs typeface="Arial" charset="0"/>
              </a:rPr>
              <a:t> </a:t>
            </a:r>
            <a:r>
              <a:rPr lang="en-US" sz="1400" b="1" dirty="0" err="1">
                <a:solidFill>
                  <a:schemeClr val="tx1">
                    <a:lumMod val="50000"/>
                  </a:schemeClr>
                </a:solidFill>
                <a:latin typeface="Arial" charset="0"/>
                <a:cs typeface="Arial" charset="0"/>
              </a:rPr>
              <a:t>thiết</a:t>
            </a:r>
            <a:r>
              <a:rPr lang="en-US" sz="1400" b="1" dirty="0">
                <a:solidFill>
                  <a:schemeClr val="tx1">
                    <a:lumMod val="50000"/>
                  </a:schemeClr>
                </a:solidFill>
                <a:latin typeface="Arial" charset="0"/>
                <a:cs typeface="Arial" charset="0"/>
              </a:rPr>
              <a:t> </a:t>
            </a:r>
            <a:r>
              <a:rPr lang="en-US" sz="1400" b="1" dirty="0" err="1">
                <a:solidFill>
                  <a:schemeClr val="tx1">
                    <a:lumMod val="50000"/>
                  </a:schemeClr>
                </a:solidFill>
                <a:latin typeface="Arial" charset="0"/>
                <a:cs typeface="Arial" charset="0"/>
              </a:rPr>
              <a:t>bị</a:t>
            </a:r>
            <a:r>
              <a:rPr lang="en-US" sz="1400" b="1" dirty="0">
                <a:solidFill>
                  <a:schemeClr val="tx1">
                    <a:lumMod val="50000"/>
                  </a:schemeClr>
                </a:solidFill>
                <a:latin typeface="Arial" charset="0"/>
                <a:cs typeface="Arial" charset="0"/>
              </a:rPr>
              <a:t> CNTT</a:t>
            </a:r>
            <a:endParaRPr lang="en-US" sz="1400" kern="0" dirty="0">
              <a:solidFill>
                <a:schemeClr val="tx1">
                  <a:lumMod val="50000"/>
                </a:schemeClr>
              </a:solidFill>
              <a:cs typeface="Arial" charset="0"/>
            </a:endParaRPr>
          </a:p>
        </p:txBody>
      </p:sp>
      <p:sp>
        <p:nvSpPr>
          <p:cNvPr id="7" name="Rounded Rectangle 6"/>
          <p:cNvSpPr/>
          <p:nvPr/>
        </p:nvSpPr>
        <p:spPr bwMode="gray">
          <a:xfrm>
            <a:off x="2667000" y="351146"/>
            <a:ext cx="3837296" cy="438150"/>
          </a:xfrm>
          <a:prstGeom prst="roundRect">
            <a:avLst>
              <a:gd name="adj" fmla="val 50000"/>
            </a:avLst>
          </a:prstGeom>
          <a:gradFill rotWithShape="1">
            <a:gsLst>
              <a:gs pos="20000">
                <a:srgbClr val="964305"/>
              </a:gs>
              <a:gs pos="55000">
                <a:srgbClr val="964305">
                  <a:lumMod val="75000"/>
                </a:srgbClr>
              </a:gs>
              <a:gs pos="57000">
                <a:srgbClr val="964305"/>
              </a:gs>
              <a:gs pos="85000">
                <a:srgbClr val="964305">
                  <a:lumMod val="60000"/>
                  <a:lumOff val="40000"/>
                </a:srgbClr>
              </a:gs>
            </a:gsLst>
            <a:lin ang="16200000" scaled="0"/>
          </a:gra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lgn="ctr" fontAlgn="auto">
              <a:spcBef>
                <a:spcPts val="0"/>
              </a:spcBef>
              <a:spcAft>
                <a:spcPts val="0"/>
              </a:spcAft>
              <a:defRPr/>
            </a:pPr>
            <a:endParaRPr lang="en-US" sz="2000" b="1" kern="0" dirty="0">
              <a:solidFill>
                <a:srgbClr val="FFFFFF"/>
              </a:solidFill>
              <a:effectLst>
                <a:glow rad="63500">
                  <a:srgbClr val="964305">
                    <a:lumMod val="50000"/>
                    <a:alpha val="40000"/>
                  </a:srgbClr>
                </a:glow>
                <a:outerShdw blurRad="50800" dist="38100" dir="5400000" algn="t" rotWithShape="0">
                  <a:prstClr val="black">
                    <a:alpha val="40000"/>
                  </a:prstClr>
                </a:outerShdw>
              </a:effectLst>
              <a:cs typeface="+mn-cs"/>
            </a:endParaRPr>
          </a:p>
        </p:txBody>
      </p:sp>
      <p:sp>
        <p:nvSpPr>
          <p:cNvPr id="8" name="Rectangle 16"/>
          <p:cNvSpPr>
            <a:spLocks noChangeArrowheads="1"/>
          </p:cNvSpPr>
          <p:nvPr/>
        </p:nvSpPr>
        <p:spPr bwMode="gray">
          <a:xfrm>
            <a:off x="2542909" y="2819400"/>
            <a:ext cx="1648091" cy="28956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a:solidFill>
                  <a:schemeClr val="accent4">
                    <a:lumMod val="75000"/>
                    <a:lumOff val="25000"/>
                  </a:schemeClr>
                </a:solidFill>
                <a:latin typeface="Arial" charset="0"/>
                <a:cs typeface="Arial" charset="0"/>
              </a:rPr>
              <a:t>100% </a:t>
            </a:r>
            <a:r>
              <a:rPr lang="en-US" dirty="0" err="1">
                <a:solidFill>
                  <a:schemeClr val="accent4">
                    <a:lumMod val="75000"/>
                    <a:lumOff val="25000"/>
                  </a:schemeClr>
                </a:solidFill>
                <a:latin typeface="Arial" charset="0"/>
                <a:cs typeface="Arial" charset="0"/>
              </a:rPr>
              <a:t>máy</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tính</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được</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kết</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nối</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mạng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nội</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bộ</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mạng</a:t>
            </a:r>
            <a:r>
              <a:rPr lang="en-US" dirty="0">
                <a:solidFill>
                  <a:schemeClr val="accent4">
                    <a:lumMod val="75000"/>
                    <a:lumOff val="25000"/>
                  </a:schemeClr>
                </a:solidFill>
                <a:latin typeface="Arial" charset="0"/>
                <a:cs typeface="Arial" charset="0"/>
              </a:rPr>
              <a:t> Internet.</a:t>
            </a:r>
          </a:p>
          <a:p>
            <a:pPr algn="ctr" fontAlgn="auto">
              <a:spcBef>
                <a:spcPts val="0"/>
              </a:spcBef>
              <a:spcAft>
                <a:spcPts val="0"/>
              </a:spcAft>
              <a:defRPr/>
            </a:pPr>
            <a:r>
              <a:rPr lang="en-US" kern="0" dirty="0">
                <a:solidFill>
                  <a:schemeClr val="accent4">
                    <a:lumMod val="75000"/>
                    <a:lumOff val="25000"/>
                  </a:schemeClr>
                </a:solidFill>
                <a:cs typeface="+mn-cs"/>
              </a:rPr>
              <a:t>…………..</a:t>
            </a:r>
          </a:p>
        </p:txBody>
      </p:sp>
      <p:sp>
        <p:nvSpPr>
          <p:cNvPr id="9" name="Round Same Side Corner Rectangle 8"/>
          <p:cNvSpPr/>
          <p:nvPr/>
        </p:nvSpPr>
        <p:spPr bwMode="gray">
          <a:xfrm>
            <a:off x="2538186" y="1728147"/>
            <a:ext cx="1653230" cy="1319853"/>
          </a:xfrm>
          <a:prstGeom prst="round2SameRect">
            <a:avLst>
              <a:gd name="adj1" fmla="val 50000"/>
              <a:gd name="adj2" fmla="val 0"/>
            </a:avLst>
          </a:prstGeom>
          <a:solidFill>
            <a:srgbClr val="FFC0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err="1">
                <a:latin typeface="Arial" charset="0"/>
                <a:cs typeface="Arial" charset="0"/>
              </a:rPr>
              <a:t>Hạ</a:t>
            </a:r>
            <a:r>
              <a:rPr lang="en-US" sz="1400" b="1" dirty="0">
                <a:latin typeface="Arial" charset="0"/>
                <a:cs typeface="Arial" charset="0"/>
              </a:rPr>
              <a:t> </a:t>
            </a:r>
            <a:r>
              <a:rPr lang="en-US" sz="1400" b="1" dirty="0" err="1">
                <a:latin typeface="Arial" charset="0"/>
                <a:cs typeface="Arial" charset="0"/>
              </a:rPr>
              <a:t>tầng</a:t>
            </a:r>
            <a:r>
              <a:rPr lang="en-US" sz="1400" b="1" dirty="0">
                <a:latin typeface="Arial" charset="0"/>
                <a:cs typeface="Arial" charset="0"/>
              </a:rPr>
              <a:t> </a:t>
            </a:r>
            <a:r>
              <a:rPr lang="en-US" sz="1400" b="1" dirty="0" err="1">
                <a:latin typeface="Arial" charset="0"/>
                <a:cs typeface="Arial" charset="0"/>
              </a:rPr>
              <a:t>mạng</a:t>
            </a:r>
            <a:r>
              <a:rPr lang="en-US" sz="1400" b="1" dirty="0">
                <a:latin typeface="Arial" charset="0"/>
                <a:cs typeface="Arial" charset="0"/>
              </a:rPr>
              <a:t> </a:t>
            </a:r>
            <a:r>
              <a:rPr lang="en-US" sz="1400" b="1" dirty="0" err="1">
                <a:latin typeface="Arial" charset="0"/>
                <a:cs typeface="Arial" charset="0"/>
              </a:rPr>
              <a:t>dùng</a:t>
            </a:r>
            <a:r>
              <a:rPr lang="en-US" sz="1400" b="1" dirty="0">
                <a:latin typeface="Arial" charset="0"/>
                <a:cs typeface="Arial" charset="0"/>
              </a:rPr>
              <a:t> </a:t>
            </a:r>
            <a:r>
              <a:rPr lang="en-US" sz="1400" b="1" dirty="0" err="1">
                <a:latin typeface="Arial" charset="0"/>
                <a:cs typeface="Arial" charset="0"/>
              </a:rPr>
              <a:t>chung</a:t>
            </a:r>
            <a:endParaRPr lang="en-US" sz="14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endParaRPr>
          </a:p>
        </p:txBody>
      </p:sp>
      <p:sp>
        <p:nvSpPr>
          <p:cNvPr id="10" name="Rectangle 16"/>
          <p:cNvSpPr>
            <a:spLocks noChangeArrowheads="1"/>
          </p:cNvSpPr>
          <p:nvPr/>
        </p:nvSpPr>
        <p:spPr bwMode="gray">
          <a:xfrm>
            <a:off x="4886059" y="2803138"/>
            <a:ext cx="1743341" cy="291186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err="1">
                <a:solidFill>
                  <a:schemeClr val="accent4">
                    <a:lumMod val="75000"/>
                    <a:lumOff val="25000"/>
                  </a:schemeClr>
                </a:solidFill>
                <a:latin typeface="Arial" charset="0"/>
                <a:cs typeface="Arial" charset="0"/>
              </a:rPr>
              <a:t>Hệ</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thống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mạng</a:t>
            </a:r>
            <a:r>
              <a:rPr lang="en-US" dirty="0">
                <a:solidFill>
                  <a:schemeClr val="accent4">
                    <a:lumMod val="75000"/>
                    <a:lumOff val="25000"/>
                  </a:schemeClr>
                </a:solidFill>
                <a:latin typeface="Arial" charset="0"/>
                <a:cs typeface="Arial" charset="0"/>
              </a:rPr>
              <a:t> internet </a:t>
            </a:r>
            <a:r>
              <a:rPr lang="en-US" dirty="0" err="1">
                <a:solidFill>
                  <a:schemeClr val="accent4">
                    <a:lumMod val="75000"/>
                    <a:lumOff val="25000"/>
                  </a:schemeClr>
                </a:solidFill>
                <a:latin typeface="Arial" charset="0"/>
                <a:cs typeface="Arial" charset="0"/>
              </a:rPr>
              <a:t>được</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bảo</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vệ</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bởi</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hệ</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thống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tường</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lửa</a:t>
            </a:r>
            <a:r>
              <a:rPr lang="en-US" dirty="0">
                <a:solidFill>
                  <a:schemeClr val="accent4">
                    <a:lumMod val="75000"/>
                    <a:lumOff val="25000"/>
                  </a:schemeClr>
                </a:solidFill>
                <a:latin typeface="Arial" charset="0"/>
                <a:cs typeface="Arial" charset="0"/>
              </a:rPr>
              <a:t>.</a:t>
            </a:r>
          </a:p>
          <a:p>
            <a:pPr algn="ctr" fontAlgn="auto">
              <a:spcBef>
                <a:spcPts val="0"/>
              </a:spcBef>
              <a:spcAft>
                <a:spcPts val="0"/>
              </a:spcAft>
              <a:defRPr/>
            </a:pPr>
            <a:r>
              <a:rPr lang="en-US" kern="0" dirty="0">
                <a:solidFill>
                  <a:schemeClr val="accent4">
                    <a:lumMod val="75000"/>
                    <a:lumOff val="25000"/>
                  </a:schemeClr>
                </a:solidFill>
                <a:cs typeface="+mn-cs"/>
              </a:rPr>
              <a:t>……….</a:t>
            </a:r>
          </a:p>
        </p:txBody>
      </p:sp>
      <p:sp>
        <p:nvSpPr>
          <p:cNvPr id="11" name="Round Same Side Corner Rectangle 10"/>
          <p:cNvSpPr/>
          <p:nvPr/>
        </p:nvSpPr>
        <p:spPr bwMode="gray">
          <a:xfrm>
            <a:off x="4881335" y="1725304"/>
            <a:ext cx="1748777" cy="1322696"/>
          </a:xfrm>
          <a:prstGeom prst="round2SameRect">
            <a:avLst>
              <a:gd name="adj1" fmla="val 50000"/>
              <a:gd name="adj2" fmla="val 0"/>
            </a:avLst>
          </a:prstGeom>
          <a:solidFill>
            <a:srgbClr val="00B0F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a:latin typeface="Arial" charset="0"/>
                <a:cs typeface="Arial" charset="0"/>
              </a:rPr>
              <a:t>An </a:t>
            </a:r>
            <a:r>
              <a:rPr lang="en-US" sz="1400" b="1" dirty="0" err="1">
                <a:latin typeface="Arial" charset="0"/>
                <a:cs typeface="Arial" charset="0"/>
              </a:rPr>
              <a:t>toàn</a:t>
            </a:r>
            <a:r>
              <a:rPr lang="en-US" sz="1400" b="1" dirty="0">
                <a:latin typeface="Arial" charset="0"/>
                <a:cs typeface="Arial" charset="0"/>
              </a:rPr>
              <a:t> </a:t>
            </a:r>
            <a:r>
              <a:rPr lang="en-US" sz="1400" b="1" dirty="0" err="1">
                <a:latin typeface="Arial" charset="0"/>
                <a:cs typeface="Arial" charset="0"/>
              </a:rPr>
              <a:t>thông</a:t>
            </a:r>
            <a:r>
              <a:rPr lang="en-US" sz="1400" b="1" dirty="0">
                <a:latin typeface="Arial" charset="0"/>
                <a:cs typeface="Arial" charset="0"/>
              </a:rPr>
              <a:t> tin</a:t>
            </a:r>
            <a:endParaRPr lang="en-US" sz="14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endParaRPr>
          </a:p>
        </p:txBody>
      </p:sp>
      <p:sp>
        <p:nvSpPr>
          <p:cNvPr id="12" name="Rectangle 16"/>
          <p:cNvSpPr>
            <a:spLocks noChangeArrowheads="1"/>
          </p:cNvSpPr>
          <p:nvPr/>
        </p:nvSpPr>
        <p:spPr bwMode="gray">
          <a:xfrm>
            <a:off x="7172059" y="3048001"/>
            <a:ext cx="1726009" cy="2666999"/>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Tối</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thiểu</a:t>
            </a:r>
            <a:r>
              <a:rPr lang="en-US" dirty="0">
                <a:solidFill>
                  <a:schemeClr val="accent4">
                    <a:lumMod val="75000"/>
                    <a:lumOff val="25000"/>
                  </a:schemeClr>
                </a:solidFill>
                <a:latin typeface="Arial" charset="0"/>
                <a:cs typeface="Arial" charset="0"/>
              </a:rPr>
              <a:t> 01 </a:t>
            </a:r>
            <a:r>
              <a:rPr lang="en-US" dirty="0" err="1">
                <a:solidFill>
                  <a:schemeClr val="accent4">
                    <a:lumMod val="75000"/>
                    <a:lumOff val="25000"/>
                  </a:schemeClr>
                </a:solidFill>
                <a:latin typeface="Arial" charset="0"/>
                <a:cs typeface="Arial" charset="0"/>
              </a:rPr>
              <a:t>máy</a:t>
            </a:r>
            <a:r>
              <a:rPr lang="en-US" dirty="0">
                <a:solidFill>
                  <a:schemeClr val="accent4">
                    <a:lumMod val="75000"/>
                    <a:lumOff val="25000"/>
                  </a:schemeClr>
                </a:solidFill>
                <a:latin typeface="Arial" charset="0"/>
                <a:cs typeface="Arial" charset="0"/>
              </a:rPr>
              <a:t> photocopy </a:t>
            </a:r>
            <a:r>
              <a:rPr lang="en-US" dirty="0" err="1">
                <a:solidFill>
                  <a:schemeClr val="accent4">
                    <a:lumMod val="75000"/>
                    <a:lumOff val="25000"/>
                  </a:schemeClr>
                </a:solidFill>
                <a:latin typeface="Arial" charset="0"/>
                <a:cs typeface="Arial" charset="0"/>
              </a:rPr>
              <a:t>cho</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văn</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phòng</a:t>
            </a:r>
            <a:endParaRPr lang="en-US" dirty="0">
              <a:solidFill>
                <a:schemeClr val="accent4">
                  <a:lumMod val="75000"/>
                  <a:lumOff val="25000"/>
                </a:schemeClr>
              </a:solidFill>
              <a:latin typeface="Arial" charset="0"/>
              <a:cs typeface="Arial" charset="0"/>
            </a:endParaRPr>
          </a:p>
          <a:p>
            <a:pPr algn="ctr" fontAlgn="auto">
              <a:spcBef>
                <a:spcPts val="0"/>
              </a:spcBef>
              <a:spcAft>
                <a:spcPts val="0"/>
              </a:spcAft>
              <a:defRPr/>
            </a:pP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Đảm</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bảo</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có</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hệ</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thống</a:t>
            </a:r>
            <a:r>
              <a:rPr lang="en-US" dirty="0">
                <a:solidFill>
                  <a:schemeClr val="accent4">
                    <a:lumMod val="75000"/>
                    <a:lumOff val="25000"/>
                  </a:schemeClr>
                </a:solidFill>
                <a:latin typeface="Arial" charset="0"/>
                <a:cs typeface="Arial" charset="0"/>
              </a:rPr>
              <a:t> camera </a:t>
            </a:r>
            <a:r>
              <a:rPr lang="en-US" dirty="0" err="1">
                <a:solidFill>
                  <a:schemeClr val="accent4">
                    <a:lumMod val="75000"/>
                    <a:lumOff val="25000"/>
                  </a:schemeClr>
                </a:solidFill>
                <a:latin typeface="Arial" charset="0"/>
                <a:cs typeface="Arial" charset="0"/>
              </a:rPr>
              <a:t>giám</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sát</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toàn</a:t>
            </a:r>
            <a:r>
              <a:rPr lang="en-US" dirty="0">
                <a:solidFill>
                  <a:schemeClr val="accent4">
                    <a:lumMod val="75000"/>
                    <a:lumOff val="25000"/>
                  </a:schemeClr>
                </a:solidFill>
                <a:latin typeface="Arial" charset="0"/>
                <a:cs typeface="Arial" charset="0"/>
              </a:rPr>
              <a:t> </a:t>
            </a:r>
            <a:r>
              <a:rPr lang="en-US" dirty="0" err="1">
                <a:solidFill>
                  <a:schemeClr val="accent4">
                    <a:lumMod val="75000"/>
                    <a:lumOff val="25000"/>
                  </a:schemeClr>
                </a:solidFill>
                <a:latin typeface="Arial" charset="0"/>
                <a:cs typeface="Arial" charset="0"/>
              </a:rPr>
              <a:t>trường</a:t>
            </a:r>
            <a:endParaRPr lang="en-US" kern="0" dirty="0">
              <a:solidFill>
                <a:schemeClr val="accent4">
                  <a:lumMod val="75000"/>
                  <a:lumOff val="25000"/>
                </a:schemeClr>
              </a:solidFill>
              <a:cs typeface="+mn-cs"/>
            </a:endParaRPr>
          </a:p>
        </p:txBody>
      </p:sp>
      <p:sp>
        <p:nvSpPr>
          <p:cNvPr id="13" name="Round Same Side Corner Rectangle 12"/>
          <p:cNvSpPr/>
          <p:nvPr/>
        </p:nvSpPr>
        <p:spPr bwMode="gray">
          <a:xfrm>
            <a:off x="7164961" y="1738951"/>
            <a:ext cx="1731389" cy="1309049"/>
          </a:xfrm>
          <a:prstGeom prst="round2SameRect">
            <a:avLst>
              <a:gd name="adj1" fmla="val 50000"/>
              <a:gd name="adj2" fmla="val 0"/>
            </a:avLst>
          </a:prstGeom>
          <a:solidFill>
            <a:srgbClr val="006699"/>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err="1">
                <a:solidFill>
                  <a:schemeClr val="bg1"/>
                </a:solidFill>
                <a:latin typeface="Arial" charset="0"/>
                <a:cs typeface="Arial" charset="0"/>
              </a:rPr>
              <a:t>Thiết</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bị</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chuyên</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dụng</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đảm</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bảo</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các</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hoạt</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động</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khác</a:t>
            </a:r>
            <a:endParaRPr lang="en-US" sz="1400" b="1" kern="0" dirty="0">
              <a:solidFill>
                <a:schemeClr val="bg1"/>
              </a:solidFill>
              <a:effectLst>
                <a:glow rad="63500">
                  <a:srgbClr val="84AA33">
                    <a:lumMod val="75000"/>
                    <a:alpha val="40000"/>
                  </a:srgbClr>
                </a:glow>
                <a:outerShdw blurRad="38100" dist="38100" dir="2700000" algn="tl">
                  <a:srgbClr val="000000">
                    <a:alpha val="43137"/>
                  </a:srgbClr>
                </a:outerShdw>
              </a:effectLst>
              <a:cs typeface="+mn-cs"/>
            </a:endParaRPr>
          </a:p>
        </p:txBody>
      </p:sp>
      <p:cxnSp>
        <p:nvCxnSpPr>
          <p:cNvPr id="97301" name="Straight Connector 15"/>
          <p:cNvCxnSpPr>
            <a:cxnSpLocks noChangeShapeType="1"/>
          </p:cNvCxnSpPr>
          <p:nvPr/>
        </p:nvCxnSpPr>
        <p:spPr bwMode="auto">
          <a:xfrm rot="5400000" flipH="1" flipV="1">
            <a:off x="846932" y="1475581"/>
            <a:ext cx="457200" cy="1587"/>
          </a:xfrm>
          <a:prstGeom prst="line">
            <a:avLst/>
          </a:prstGeom>
          <a:noFill/>
          <a:ln w="9525" algn="ctr">
            <a:solidFill>
              <a:schemeClr val="tx1"/>
            </a:solidFill>
            <a:round/>
            <a:headEnd/>
            <a:tailEnd/>
          </a:ln>
        </p:spPr>
      </p:cxnSp>
      <p:cxnSp>
        <p:nvCxnSpPr>
          <p:cNvPr id="97302" name="Straight Connector 17"/>
          <p:cNvCxnSpPr>
            <a:cxnSpLocks noChangeShapeType="1"/>
          </p:cNvCxnSpPr>
          <p:nvPr/>
        </p:nvCxnSpPr>
        <p:spPr bwMode="auto">
          <a:xfrm rot="5400000" flipH="1" flipV="1">
            <a:off x="7685088" y="1481137"/>
            <a:ext cx="457200" cy="3175"/>
          </a:xfrm>
          <a:prstGeom prst="line">
            <a:avLst/>
          </a:prstGeom>
          <a:noFill/>
          <a:ln w="9525" algn="ctr">
            <a:solidFill>
              <a:schemeClr val="tx1"/>
            </a:solidFill>
            <a:round/>
            <a:headEnd/>
            <a:tailEnd/>
          </a:ln>
        </p:spPr>
      </p:cxnSp>
      <p:cxnSp>
        <p:nvCxnSpPr>
          <p:cNvPr id="97303" name="Straight Connector 20"/>
          <p:cNvCxnSpPr>
            <a:cxnSpLocks noChangeShapeType="1"/>
          </p:cNvCxnSpPr>
          <p:nvPr/>
        </p:nvCxnSpPr>
        <p:spPr bwMode="auto">
          <a:xfrm rot="5400000" flipH="1" flipV="1">
            <a:off x="4343401" y="1019175"/>
            <a:ext cx="457200" cy="3175"/>
          </a:xfrm>
          <a:prstGeom prst="line">
            <a:avLst/>
          </a:prstGeom>
          <a:noFill/>
          <a:ln w="9525" algn="ctr">
            <a:solidFill>
              <a:schemeClr val="tx1"/>
            </a:solidFill>
            <a:round/>
            <a:headEnd/>
            <a:tailEnd/>
          </a:ln>
        </p:spPr>
      </p:cxnSp>
      <p:cxnSp>
        <p:nvCxnSpPr>
          <p:cNvPr id="97304" name="Straight Connector 21"/>
          <p:cNvCxnSpPr>
            <a:cxnSpLocks noChangeShapeType="1"/>
          </p:cNvCxnSpPr>
          <p:nvPr/>
        </p:nvCxnSpPr>
        <p:spPr bwMode="auto">
          <a:xfrm rot="5400000" flipH="1" flipV="1">
            <a:off x="5409407" y="1481931"/>
            <a:ext cx="457200" cy="1587"/>
          </a:xfrm>
          <a:prstGeom prst="line">
            <a:avLst/>
          </a:prstGeom>
          <a:noFill/>
          <a:ln w="9525" algn="ctr">
            <a:solidFill>
              <a:schemeClr val="tx1"/>
            </a:solidFill>
            <a:round/>
            <a:headEnd/>
            <a:tailEnd/>
          </a:ln>
        </p:spPr>
      </p:cxnSp>
      <p:sp>
        <p:nvSpPr>
          <p:cNvPr id="23" name="Rectangle 22"/>
          <p:cNvSpPr/>
          <p:nvPr/>
        </p:nvSpPr>
        <p:spPr>
          <a:xfrm>
            <a:off x="2848261" y="353704"/>
            <a:ext cx="3441968" cy="400110"/>
          </a:xfrm>
          <a:prstGeom prst="rect">
            <a:avLst/>
          </a:prstGeom>
        </p:spPr>
        <p:txBody>
          <a:bodyPr wrap="none">
            <a:spAutoFit/>
          </a:bodyPr>
          <a:lstStyle/>
          <a:p>
            <a:pPr>
              <a:defRPr/>
            </a:pPr>
            <a:r>
              <a:rPr lang="en-US" sz="2000" b="1" dirty="0">
                <a:solidFill>
                  <a:schemeClr val="bg1"/>
                </a:solidFill>
                <a:effectLst>
                  <a:outerShdw blurRad="38100" dist="38100" dir="2700000" algn="tl">
                    <a:srgbClr val="C0C0C0"/>
                  </a:outerShdw>
                </a:effectLst>
                <a:latin typeface="Arial" charset="0"/>
                <a:cs typeface="Times New Roman" pitchFamily="18" charset="0"/>
              </a:rPr>
              <a:t>NHÓM 1: CƠ SỞ HẠ TẦNG</a:t>
            </a:r>
          </a:p>
        </p:txBody>
      </p:sp>
      <p:cxnSp>
        <p:nvCxnSpPr>
          <p:cNvPr id="97306" name="Straight Connector 24"/>
          <p:cNvCxnSpPr>
            <a:cxnSpLocks noChangeShapeType="1"/>
          </p:cNvCxnSpPr>
          <p:nvPr/>
        </p:nvCxnSpPr>
        <p:spPr bwMode="auto">
          <a:xfrm rot="5400000" flipH="1" flipV="1">
            <a:off x="3067844" y="1481931"/>
            <a:ext cx="457200" cy="1588"/>
          </a:xfrm>
          <a:prstGeom prst="line">
            <a:avLst/>
          </a:prstGeom>
          <a:noFill/>
          <a:ln w="9525" algn="ctr">
            <a:solidFill>
              <a:schemeClr val="tx1"/>
            </a:solidFill>
            <a:round/>
            <a:headEnd/>
            <a:tailEnd/>
          </a:ln>
        </p:spPr>
      </p:cxnSp>
      <p:cxnSp>
        <p:nvCxnSpPr>
          <p:cNvPr id="97307" name="Straight Connector 27"/>
          <p:cNvCxnSpPr>
            <a:cxnSpLocks noChangeShapeType="1"/>
          </p:cNvCxnSpPr>
          <p:nvPr/>
        </p:nvCxnSpPr>
        <p:spPr bwMode="auto">
          <a:xfrm>
            <a:off x="1066800" y="1247775"/>
            <a:ext cx="6858000" cy="1588"/>
          </a:xfrm>
          <a:prstGeom prst="line">
            <a:avLst/>
          </a:prstGeom>
          <a:noFill/>
          <a:ln w="9525" algn="ctr">
            <a:solidFill>
              <a:schemeClr val="tx1"/>
            </a:solidFill>
            <a:round/>
            <a:headEnd/>
            <a:tailEnd/>
          </a:ln>
        </p:spPr>
      </p:cxn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bwMode="gray">
          <a:xfrm>
            <a:off x="2057400" y="228600"/>
            <a:ext cx="5029200" cy="609600"/>
          </a:xfrm>
          <a:prstGeom prst="roundRect">
            <a:avLst>
              <a:gd name="adj" fmla="val 50000"/>
            </a:avLst>
          </a:prstGeom>
          <a:gradFill rotWithShape="1">
            <a:gsLst>
              <a:gs pos="20000">
                <a:srgbClr val="964305"/>
              </a:gs>
              <a:gs pos="55000">
                <a:srgbClr val="964305">
                  <a:lumMod val="75000"/>
                </a:srgbClr>
              </a:gs>
              <a:gs pos="57000">
                <a:srgbClr val="964305"/>
              </a:gs>
              <a:gs pos="85000">
                <a:srgbClr val="964305">
                  <a:lumMod val="60000"/>
                  <a:lumOff val="40000"/>
                </a:srgbClr>
              </a:gs>
            </a:gsLst>
            <a:lin ang="16200000" scaled="0"/>
          </a:gra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lgn="ctr" fontAlgn="auto">
              <a:spcBef>
                <a:spcPts val="0"/>
              </a:spcBef>
              <a:spcAft>
                <a:spcPts val="0"/>
              </a:spcAft>
              <a:defRPr/>
            </a:pPr>
            <a:endParaRPr lang="en-US" sz="2000" b="1" kern="0" dirty="0">
              <a:solidFill>
                <a:srgbClr val="FFFFFF"/>
              </a:solidFill>
              <a:effectLst>
                <a:glow rad="63500">
                  <a:srgbClr val="964305">
                    <a:lumMod val="50000"/>
                    <a:alpha val="40000"/>
                  </a:srgbClr>
                </a:glow>
                <a:outerShdw blurRad="50800" dist="38100" dir="5400000" algn="t" rotWithShape="0">
                  <a:prstClr val="black">
                    <a:alpha val="40000"/>
                  </a:prstClr>
                </a:outerShdw>
              </a:effectLst>
              <a:cs typeface="+mn-cs"/>
            </a:endParaRPr>
          </a:p>
        </p:txBody>
      </p:sp>
      <p:grpSp>
        <p:nvGrpSpPr>
          <p:cNvPr id="24" name="Group 23"/>
          <p:cNvGrpSpPr/>
          <p:nvPr/>
        </p:nvGrpSpPr>
        <p:grpSpPr>
          <a:xfrm>
            <a:off x="304800" y="304800"/>
            <a:ext cx="8601528" cy="5486400"/>
            <a:chOff x="304800" y="304800"/>
            <a:chExt cx="8601528" cy="5486400"/>
          </a:xfrm>
        </p:grpSpPr>
        <p:sp>
          <p:nvSpPr>
            <p:cNvPr id="16" name="Rectangle 16"/>
            <p:cNvSpPr>
              <a:spLocks noChangeArrowheads="1"/>
            </p:cNvSpPr>
            <p:nvPr/>
          </p:nvSpPr>
          <p:spPr bwMode="gray">
            <a:xfrm>
              <a:off x="309523" y="2438400"/>
              <a:ext cx="1519277" cy="33528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a:solidFill>
                    <a:srgbClr val="0033CC"/>
                  </a:solidFill>
                  <a:latin typeface="Arial" charset="0"/>
                  <a:cs typeface="Arial" charset="0"/>
                </a:rPr>
                <a:t> - </a:t>
              </a:r>
              <a:r>
                <a:rPr lang="en-US" dirty="0" err="1">
                  <a:solidFill>
                    <a:srgbClr val="0033CC"/>
                  </a:solidFill>
                  <a:latin typeface="Arial" charset="0"/>
                  <a:cs typeface="Arial" charset="0"/>
                </a:rPr>
                <a:t>Xây</a:t>
              </a:r>
              <a:r>
                <a:rPr lang="en-US" dirty="0">
                  <a:solidFill>
                    <a:srgbClr val="0033CC"/>
                  </a:solidFill>
                  <a:latin typeface="Arial" charset="0"/>
                  <a:cs typeface="Arial" charset="0"/>
                </a:rPr>
                <a:t> </a:t>
              </a:r>
              <a:r>
                <a:rPr lang="en-US" dirty="0" err="1">
                  <a:solidFill>
                    <a:srgbClr val="0033CC"/>
                  </a:solidFill>
                  <a:latin typeface="Arial" charset="0"/>
                  <a:cs typeface="Arial" charset="0"/>
                </a:rPr>
                <a:t>dựng</a:t>
              </a:r>
              <a:r>
                <a:rPr lang="en-US" dirty="0">
                  <a:solidFill>
                    <a:srgbClr val="0033CC"/>
                  </a:solidFill>
                  <a:latin typeface="Arial" charset="0"/>
                  <a:cs typeface="Arial" charset="0"/>
                </a:rPr>
                <a:t> </a:t>
              </a:r>
              <a:r>
                <a:rPr lang="en-US" dirty="0" err="1">
                  <a:solidFill>
                    <a:srgbClr val="0033CC"/>
                  </a:solidFill>
                  <a:latin typeface="Arial" charset="0"/>
                  <a:cs typeface="Arial" charset="0"/>
                </a:rPr>
                <a:t>và</a:t>
              </a:r>
              <a:r>
                <a:rPr lang="en-US" dirty="0">
                  <a:solidFill>
                    <a:srgbClr val="0033CC"/>
                  </a:solidFill>
                  <a:latin typeface="Arial" charset="0"/>
                  <a:cs typeface="Arial" charset="0"/>
                </a:rPr>
                <a:t> </a:t>
              </a:r>
              <a:r>
                <a:rPr lang="en-US" dirty="0" err="1">
                  <a:solidFill>
                    <a:srgbClr val="0033CC"/>
                  </a:solidFill>
                  <a:latin typeface="Arial" charset="0"/>
                  <a:cs typeface="Arial" charset="0"/>
                </a:rPr>
                <a:t>triển</a:t>
              </a:r>
              <a:r>
                <a:rPr lang="en-US" dirty="0">
                  <a:solidFill>
                    <a:srgbClr val="0033CC"/>
                  </a:solidFill>
                  <a:latin typeface="Arial" charset="0"/>
                  <a:cs typeface="Arial" charset="0"/>
                </a:rPr>
                <a:t> </a:t>
              </a:r>
              <a:r>
                <a:rPr lang="en-US" dirty="0" err="1">
                  <a:solidFill>
                    <a:srgbClr val="0033CC"/>
                  </a:solidFill>
                  <a:latin typeface="Arial" charset="0"/>
                  <a:cs typeface="Arial" charset="0"/>
                </a:rPr>
                <a:t>khai</a:t>
              </a:r>
              <a:r>
                <a:rPr lang="en-US" dirty="0">
                  <a:solidFill>
                    <a:srgbClr val="0033CC"/>
                  </a:solidFill>
                  <a:latin typeface="Arial" charset="0"/>
                  <a:cs typeface="Arial" charset="0"/>
                </a:rPr>
                <a:t> </a:t>
              </a:r>
              <a:r>
                <a:rPr lang="en-US" dirty="0" err="1">
                  <a:solidFill>
                    <a:srgbClr val="0033CC"/>
                  </a:solidFill>
                  <a:latin typeface="Arial" charset="0"/>
                  <a:cs typeface="Arial" charset="0"/>
                </a:rPr>
                <a:t>đầy</a:t>
              </a:r>
              <a:r>
                <a:rPr lang="en-US" dirty="0">
                  <a:solidFill>
                    <a:srgbClr val="0033CC"/>
                  </a:solidFill>
                  <a:latin typeface="Arial" charset="0"/>
                  <a:cs typeface="Arial" charset="0"/>
                </a:rPr>
                <a:t> </a:t>
              </a:r>
              <a:r>
                <a:rPr lang="en-US" dirty="0" err="1">
                  <a:solidFill>
                    <a:srgbClr val="0033CC"/>
                  </a:solidFill>
                  <a:latin typeface="Arial" charset="0"/>
                  <a:cs typeface="Arial" charset="0"/>
                </a:rPr>
                <a:t>đủ</a:t>
              </a:r>
              <a:r>
                <a:rPr lang="en-US" dirty="0">
                  <a:solidFill>
                    <a:srgbClr val="0033CC"/>
                  </a:solidFill>
                  <a:latin typeface="Arial" charset="0"/>
                  <a:cs typeface="Arial" charset="0"/>
                </a:rPr>
                <a:t> </a:t>
              </a:r>
              <a:r>
                <a:rPr lang="en-US" dirty="0" err="1">
                  <a:solidFill>
                    <a:srgbClr val="0033CC"/>
                  </a:solidFill>
                  <a:latin typeface="Arial" charset="0"/>
                  <a:cs typeface="Arial" charset="0"/>
                </a:rPr>
                <a:t>các</a:t>
              </a:r>
              <a:r>
                <a:rPr lang="en-US" dirty="0">
                  <a:solidFill>
                    <a:srgbClr val="0033CC"/>
                  </a:solidFill>
                  <a:latin typeface="Arial" charset="0"/>
                  <a:cs typeface="Arial" charset="0"/>
                </a:rPr>
                <a:t> </a:t>
              </a:r>
              <a:r>
                <a:rPr lang="en-US" dirty="0" err="1">
                  <a:solidFill>
                    <a:srgbClr val="0033CC"/>
                  </a:solidFill>
                  <a:latin typeface="Arial" charset="0"/>
                  <a:cs typeface="Arial" charset="0"/>
                </a:rPr>
                <a:t>văn</a:t>
              </a:r>
              <a:r>
                <a:rPr lang="en-US" dirty="0">
                  <a:solidFill>
                    <a:srgbClr val="0033CC"/>
                  </a:solidFill>
                  <a:latin typeface="Arial" charset="0"/>
                  <a:cs typeface="Arial" charset="0"/>
                </a:rPr>
                <a:t> </a:t>
              </a:r>
              <a:r>
                <a:rPr lang="en-US" dirty="0" err="1">
                  <a:solidFill>
                    <a:srgbClr val="0033CC"/>
                  </a:solidFill>
                  <a:latin typeface="Arial" charset="0"/>
                  <a:cs typeface="Arial" charset="0"/>
                </a:rPr>
                <a:t>bản</a:t>
              </a:r>
              <a:endParaRPr lang="en-US" dirty="0">
                <a:solidFill>
                  <a:srgbClr val="0033CC"/>
                </a:solidFill>
                <a:latin typeface="Arial" charset="0"/>
                <a:cs typeface="Arial" charset="0"/>
              </a:endParaRPr>
            </a:p>
            <a:p>
              <a:pPr algn="ctr" fontAlgn="auto">
                <a:spcBef>
                  <a:spcPts val="0"/>
                </a:spcBef>
                <a:spcAft>
                  <a:spcPts val="0"/>
                </a:spcAft>
                <a:buFontTx/>
                <a:buChar char="-"/>
                <a:defRPr/>
              </a:pPr>
              <a:r>
                <a:rPr lang="en-US" dirty="0" err="1">
                  <a:solidFill>
                    <a:srgbClr val="0033CC"/>
                  </a:solidFill>
                  <a:latin typeface="Arial" charset="0"/>
                  <a:cs typeface="Arial" charset="0"/>
                </a:rPr>
                <a:t>Thực</a:t>
              </a:r>
              <a:r>
                <a:rPr lang="en-US" dirty="0">
                  <a:solidFill>
                    <a:srgbClr val="0033CC"/>
                  </a:solidFill>
                  <a:latin typeface="Arial" charset="0"/>
                  <a:cs typeface="Arial" charset="0"/>
                </a:rPr>
                <a:t> </a:t>
              </a:r>
              <a:r>
                <a:rPr lang="en-US" dirty="0" err="1">
                  <a:solidFill>
                    <a:srgbClr val="0033CC"/>
                  </a:solidFill>
                  <a:latin typeface="Arial" charset="0"/>
                  <a:cs typeface="Arial" charset="0"/>
                </a:rPr>
                <a:t>hiện</a:t>
              </a:r>
              <a:r>
                <a:rPr lang="en-US" dirty="0">
                  <a:solidFill>
                    <a:srgbClr val="0033CC"/>
                  </a:solidFill>
                  <a:latin typeface="Arial" charset="0"/>
                  <a:cs typeface="Arial" charset="0"/>
                </a:rPr>
                <a:t> </a:t>
              </a:r>
              <a:r>
                <a:rPr lang="en-US" dirty="0" err="1">
                  <a:solidFill>
                    <a:srgbClr val="0033CC"/>
                  </a:solidFill>
                  <a:latin typeface="Arial" charset="0"/>
                  <a:cs typeface="Arial" charset="0"/>
                </a:rPr>
                <a:t>tốt</a:t>
              </a:r>
              <a:r>
                <a:rPr lang="en-US" dirty="0">
                  <a:solidFill>
                    <a:srgbClr val="0033CC"/>
                  </a:solidFill>
                  <a:latin typeface="Arial" charset="0"/>
                  <a:cs typeface="Arial" charset="0"/>
                </a:rPr>
                <a:t> </a:t>
              </a:r>
              <a:r>
                <a:rPr lang="en-US" dirty="0" err="1">
                  <a:solidFill>
                    <a:srgbClr val="0033CC"/>
                  </a:solidFill>
                  <a:latin typeface="Arial" charset="0"/>
                  <a:cs typeface="Arial" charset="0"/>
                </a:rPr>
                <a:t>chế</a:t>
              </a:r>
              <a:r>
                <a:rPr lang="en-US" dirty="0">
                  <a:solidFill>
                    <a:srgbClr val="0033CC"/>
                  </a:solidFill>
                  <a:latin typeface="Arial" charset="0"/>
                  <a:cs typeface="Arial" charset="0"/>
                </a:rPr>
                <a:t> </a:t>
              </a:r>
              <a:r>
                <a:rPr lang="en-US" dirty="0" err="1">
                  <a:solidFill>
                    <a:srgbClr val="0033CC"/>
                  </a:solidFill>
                  <a:latin typeface="Arial" charset="0"/>
                  <a:cs typeface="Arial" charset="0"/>
                </a:rPr>
                <a:t>độ</a:t>
              </a:r>
              <a:r>
                <a:rPr lang="en-US" dirty="0">
                  <a:solidFill>
                    <a:srgbClr val="0033CC"/>
                  </a:solidFill>
                  <a:latin typeface="Arial" charset="0"/>
                  <a:cs typeface="Arial" charset="0"/>
                </a:rPr>
                <a:t> </a:t>
              </a:r>
              <a:r>
                <a:rPr lang="en-US" dirty="0" err="1">
                  <a:solidFill>
                    <a:srgbClr val="0033CC"/>
                  </a:solidFill>
                  <a:latin typeface="Arial" charset="0"/>
                  <a:cs typeface="Arial" charset="0"/>
                </a:rPr>
                <a:t>thông</a:t>
              </a:r>
              <a:r>
                <a:rPr lang="en-US" dirty="0">
                  <a:solidFill>
                    <a:srgbClr val="0033CC"/>
                  </a:solidFill>
                  <a:latin typeface="Arial" charset="0"/>
                  <a:cs typeface="Arial" charset="0"/>
                </a:rPr>
                <a:t> tin </a:t>
              </a:r>
              <a:r>
                <a:rPr lang="en-US" dirty="0" err="1">
                  <a:solidFill>
                    <a:srgbClr val="0033CC"/>
                  </a:solidFill>
                  <a:latin typeface="Arial" charset="0"/>
                  <a:cs typeface="Arial" charset="0"/>
                </a:rPr>
                <a:t>báo</a:t>
              </a:r>
              <a:r>
                <a:rPr lang="en-US" dirty="0">
                  <a:solidFill>
                    <a:srgbClr val="0033CC"/>
                  </a:solidFill>
                  <a:latin typeface="Arial" charset="0"/>
                  <a:cs typeface="Arial" charset="0"/>
                </a:rPr>
                <a:t> </a:t>
              </a:r>
              <a:r>
                <a:rPr lang="en-US" dirty="0" err="1">
                  <a:solidFill>
                    <a:srgbClr val="0033CC"/>
                  </a:solidFill>
                  <a:latin typeface="Arial" charset="0"/>
                  <a:cs typeface="Arial" charset="0"/>
                </a:rPr>
                <a:t>cáo</a:t>
              </a:r>
              <a:endParaRPr lang="en-US" dirty="0">
                <a:solidFill>
                  <a:srgbClr val="0033CC"/>
                </a:solidFill>
                <a:latin typeface="Arial" charset="0"/>
                <a:cs typeface="Arial" charset="0"/>
              </a:endParaRPr>
            </a:p>
            <a:p>
              <a:pPr algn="ctr" fontAlgn="auto">
                <a:spcBef>
                  <a:spcPts val="0"/>
                </a:spcBef>
                <a:spcAft>
                  <a:spcPts val="0"/>
                </a:spcAft>
                <a:defRPr/>
              </a:pPr>
              <a:r>
                <a:rPr lang="en-US" kern="0" dirty="0">
                  <a:solidFill>
                    <a:srgbClr val="0033CC"/>
                  </a:solidFill>
                  <a:cs typeface="+mn-cs"/>
                </a:rPr>
                <a:t>………….</a:t>
              </a:r>
            </a:p>
          </p:txBody>
        </p:sp>
        <p:sp>
          <p:nvSpPr>
            <p:cNvPr id="17" name="Round Same Side Corner Rectangle 16"/>
            <p:cNvSpPr/>
            <p:nvPr/>
          </p:nvSpPr>
          <p:spPr bwMode="gray">
            <a:xfrm>
              <a:off x="304800" y="1615698"/>
              <a:ext cx="1519464" cy="822701"/>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a:solidFill>
                    <a:schemeClr val="bg1"/>
                  </a:solidFill>
                  <a:effectLst>
                    <a:outerShdw blurRad="38100" dist="38100" dir="2700000" algn="tl">
                      <a:srgbClr val="000000">
                        <a:alpha val="43137"/>
                      </a:srgbClr>
                    </a:outerShdw>
                  </a:effectLst>
                  <a:latin typeface="+mj-lt"/>
                  <a:cs typeface="Times New Roman" pitchFamily="18" charset="0"/>
                </a:rPr>
                <a:t>C. </a:t>
              </a:r>
              <a:r>
                <a:rPr lang="en-US" sz="1400" b="1" dirty="0" err="1">
                  <a:solidFill>
                    <a:schemeClr val="bg1"/>
                  </a:solidFill>
                  <a:effectLst>
                    <a:outerShdw blurRad="38100" dist="38100" dir="2700000" algn="tl">
                      <a:srgbClr val="000000">
                        <a:alpha val="43137"/>
                      </a:srgbClr>
                    </a:outerShdw>
                  </a:effectLst>
                  <a:latin typeface="+mj-lt"/>
                  <a:cs typeface="Times New Roman" pitchFamily="18" charset="0"/>
                </a:rPr>
                <a:t>Tác</a:t>
              </a:r>
              <a:r>
                <a:rPr lang="en-US" sz="1400" b="1" dirty="0">
                  <a:solidFill>
                    <a:schemeClr val="bg1"/>
                  </a:solidFill>
                  <a:effectLst>
                    <a:outerShdw blurRad="38100" dist="38100" dir="2700000" algn="tl">
                      <a:srgbClr val="000000">
                        <a:alpha val="43137"/>
                      </a:srgbClr>
                    </a:outerShdw>
                  </a:effectLst>
                  <a:latin typeface="+mj-lt"/>
                  <a:cs typeface="Times New Roman" pitchFamily="18" charset="0"/>
                </a:rPr>
                <a:t> </a:t>
              </a:r>
              <a:r>
                <a:rPr lang="en-US" sz="1400" b="1" dirty="0" err="1">
                  <a:solidFill>
                    <a:schemeClr val="bg1"/>
                  </a:solidFill>
                  <a:effectLst>
                    <a:outerShdw blurRad="38100" dist="38100" dir="2700000" algn="tl">
                      <a:srgbClr val="000000">
                        <a:alpha val="43137"/>
                      </a:srgbClr>
                    </a:outerShdw>
                  </a:effectLst>
                  <a:latin typeface="+mj-lt"/>
                  <a:cs typeface="Times New Roman" pitchFamily="18" charset="0"/>
                </a:rPr>
                <a:t>chỉ</a:t>
              </a:r>
              <a:r>
                <a:rPr lang="en-US" sz="1400" b="1" dirty="0">
                  <a:solidFill>
                    <a:schemeClr val="bg1"/>
                  </a:solidFill>
                  <a:effectLst>
                    <a:outerShdw blurRad="38100" dist="38100" dir="2700000" algn="tl">
                      <a:srgbClr val="000000">
                        <a:alpha val="43137"/>
                      </a:srgbClr>
                    </a:outerShdw>
                  </a:effectLst>
                  <a:latin typeface="+mj-lt"/>
                  <a:cs typeface="Times New Roman" pitchFamily="18" charset="0"/>
                </a:rPr>
                <a:t> </a:t>
              </a:r>
              <a:r>
                <a:rPr lang="en-US" sz="1400" b="1" dirty="0" err="1">
                  <a:solidFill>
                    <a:schemeClr val="bg1"/>
                  </a:solidFill>
                  <a:effectLst>
                    <a:outerShdw blurRad="38100" dist="38100" dir="2700000" algn="tl">
                      <a:srgbClr val="000000">
                        <a:alpha val="43137"/>
                      </a:srgbClr>
                    </a:outerShdw>
                  </a:effectLst>
                  <a:latin typeface="+mj-lt"/>
                  <a:cs typeface="Times New Roman" pitchFamily="18" charset="0"/>
                </a:rPr>
                <a:t>đạo</a:t>
              </a:r>
              <a:r>
                <a:rPr lang="en-US" sz="1400" b="1" dirty="0">
                  <a:solidFill>
                    <a:schemeClr val="bg1"/>
                  </a:solidFill>
                  <a:effectLst>
                    <a:outerShdw blurRad="38100" dist="38100" dir="2700000" algn="tl">
                      <a:srgbClr val="000000">
                        <a:alpha val="43137"/>
                      </a:srgbClr>
                    </a:outerShdw>
                  </a:effectLst>
                  <a:latin typeface="+mj-lt"/>
                  <a:cs typeface="Times New Roman" pitchFamily="18" charset="0"/>
                </a:rPr>
                <a:t> </a:t>
              </a:r>
              <a:r>
                <a:rPr lang="en-US" sz="1400" b="1" dirty="0" err="1">
                  <a:solidFill>
                    <a:schemeClr val="bg1"/>
                  </a:solidFill>
                  <a:effectLst>
                    <a:outerShdw blurRad="38100" dist="38100" dir="2700000" algn="tl">
                      <a:srgbClr val="000000">
                        <a:alpha val="43137"/>
                      </a:srgbClr>
                    </a:outerShdw>
                  </a:effectLst>
                  <a:latin typeface="+mj-lt"/>
                  <a:cs typeface="Times New Roman" pitchFamily="18" charset="0"/>
                </a:rPr>
                <a:t>điều</a:t>
              </a:r>
              <a:r>
                <a:rPr lang="en-US" sz="1400" b="1" dirty="0">
                  <a:solidFill>
                    <a:schemeClr val="bg1"/>
                  </a:solidFill>
                  <a:effectLst>
                    <a:outerShdw blurRad="38100" dist="38100" dir="2700000" algn="tl">
                      <a:srgbClr val="000000">
                        <a:alpha val="43137"/>
                      </a:srgbClr>
                    </a:outerShdw>
                  </a:effectLst>
                  <a:latin typeface="+mj-lt"/>
                  <a:cs typeface="Times New Roman" pitchFamily="18" charset="0"/>
                </a:rPr>
                <a:t> </a:t>
              </a:r>
              <a:r>
                <a:rPr lang="en-US" sz="1400" b="1" dirty="0" err="1">
                  <a:solidFill>
                    <a:schemeClr val="bg1"/>
                  </a:solidFill>
                  <a:effectLst>
                    <a:outerShdw blurRad="38100" dist="38100" dir="2700000" algn="tl">
                      <a:srgbClr val="000000">
                        <a:alpha val="43137"/>
                      </a:srgbClr>
                    </a:outerShdw>
                  </a:effectLst>
                  <a:latin typeface="+mj-lt"/>
                  <a:cs typeface="Times New Roman" pitchFamily="18" charset="0"/>
                </a:rPr>
                <a:t>hành</a:t>
              </a:r>
              <a:endParaRPr lang="en-US" sz="1400" b="1" kern="0" dirty="0">
                <a:solidFill>
                  <a:schemeClr val="bg1"/>
                </a:solidFill>
                <a:effectLst>
                  <a:outerShdw blurRad="38100" dist="38100" dir="2700000" algn="tl">
                    <a:srgbClr val="000000">
                      <a:alpha val="43137"/>
                    </a:srgbClr>
                  </a:outerShdw>
                </a:effectLst>
                <a:latin typeface="+mj-lt"/>
                <a:cs typeface="Times New Roman" pitchFamily="18" charset="0"/>
              </a:endParaRPr>
            </a:p>
          </p:txBody>
        </p:sp>
        <p:sp>
          <p:nvSpPr>
            <p:cNvPr id="47" name="Rectangle 16"/>
            <p:cNvSpPr>
              <a:spLocks noChangeArrowheads="1"/>
            </p:cNvSpPr>
            <p:nvPr/>
          </p:nvSpPr>
          <p:spPr bwMode="gray">
            <a:xfrm>
              <a:off x="2062123" y="2438400"/>
              <a:ext cx="1514741" cy="33528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err="1">
                  <a:solidFill>
                    <a:srgbClr val="0033CC"/>
                  </a:solidFill>
                  <a:latin typeface="Arial" charset="0"/>
                  <a:cs typeface="Arial" charset="0"/>
                </a:rPr>
                <a:t>Có</a:t>
              </a:r>
              <a:r>
                <a:rPr lang="en-US" dirty="0">
                  <a:solidFill>
                    <a:srgbClr val="0033CC"/>
                  </a:solidFill>
                  <a:latin typeface="Arial" charset="0"/>
                  <a:cs typeface="Arial" charset="0"/>
                </a:rPr>
                <a:t> </a:t>
              </a:r>
              <a:r>
                <a:rPr lang="en-US" dirty="0" err="1">
                  <a:solidFill>
                    <a:srgbClr val="0033CC"/>
                  </a:solidFill>
                  <a:latin typeface="Arial" charset="0"/>
                  <a:cs typeface="Arial" charset="0"/>
                </a:rPr>
                <a:t>quyết</a:t>
              </a:r>
              <a:r>
                <a:rPr lang="en-US" dirty="0">
                  <a:solidFill>
                    <a:srgbClr val="0033CC"/>
                  </a:solidFill>
                  <a:latin typeface="Arial" charset="0"/>
                  <a:cs typeface="Arial" charset="0"/>
                </a:rPr>
                <a:t> </a:t>
              </a:r>
              <a:r>
                <a:rPr lang="en-US" dirty="0" err="1">
                  <a:solidFill>
                    <a:srgbClr val="0033CC"/>
                  </a:solidFill>
                  <a:latin typeface="Arial" charset="0"/>
                  <a:cs typeface="Arial" charset="0"/>
                </a:rPr>
                <a:t>định</a:t>
              </a:r>
              <a:r>
                <a:rPr lang="en-US" dirty="0">
                  <a:solidFill>
                    <a:srgbClr val="0033CC"/>
                  </a:solidFill>
                  <a:latin typeface="Arial" charset="0"/>
                  <a:cs typeface="Arial" charset="0"/>
                </a:rPr>
                <a:t> </a:t>
              </a:r>
              <a:r>
                <a:rPr lang="en-US" dirty="0" err="1">
                  <a:solidFill>
                    <a:srgbClr val="0033CC"/>
                  </a:solidFill>
                  <a:latin typeface="Arial" charset="0"/>
                  <a:cs typeface="Arial" charset="0"/>
                </a:rPr>
                <a:t>thành</a:t>
              </a:r>
              <a:r>
                <a:rPr lang="en-US" dirty="0">
                  <a:solidFill>
                    <a:srgbClr val="0033CC"/>
                  </a:solidFill>
                  <a:latin typeface="Arial" charset="0"/>
                  <a:cs typeface="Arial" charset="0"/>
                </a:rPr>
                <a:t> </a:t>
              </a:r>
              <a:r>
                <a:rPr lang="en-US" dirty="0" err="1">
                  <a:solidFill>
                    <a:srgbClr val="0033CC"/>
                  </a:solidFill>
                  <a:latin typeface="Arial" charset="0"/>
                  <a:cs typeface="Arial" charset="0"/>
                </a:rPr>
                <a:t>lập</a:t>
              </a:r>
              <a:r>
                <a:rPr lang="en-US" dirty="0">
                  <a:solidFill>
                    <a:srgbClr val="0033CC"/>
                  </a:solidFill>
                  <a:latin typeface="Arial" charset="0"/>
                  <a:cs typeface="Arial" charset="0"/>
                </a:rPr>
                <a:t> Ban </a:t>
              </a:r>
              <a:r>
                <a:rPr lang="en-US" dirty="0" err="1">
                  <a:solidFill>
                    <a:srgbClr val="0033CC"/>
                  </a:solidFill>
                  <a:latin typeface="Arial" charset="0"/>
                  <a:cs typeface="Arial" charset="0"/>
                </a:rPr>
                <a:t>biên</a:t>
              </a:r>
              <a:r>
                <a:rPr lang="en-US" dirty="0">
                  <a:solidFill>
                    <a:srgbClr val="0033CC"/>
                  </a:solidFill>
                  <a:latin typeface="Arial" charset="0"/>
                  <a:cs typeface="Arial" charset="0"/>
                </a:rPr>
                <a:t> </a:t>
              </a:r>
              <a:r>
                <a:rPr lang="en-US" dirty="0" err="1">
                  <a:solidFill>
                    <a:srgbClr val="0033CC"/>
                  </a:solidFill>
                  <a:latin typeface="Arial" charset="0"/>
                  <a:cs typeface="Arial" charset="0"/>
                </a:rPr>
                <a:t>tập</a:t>
              </a:r>
              <a:endParaRPr lang="en-US" dirty="0">
                <a:solidFill>
                  <a:srgbClr val="0033CC"/>
                </a:solidFill>
                <a:latin typeface="Arial" charset="0"/>
                <a:cs typeface="Arial" charset="0"/>
              </a:endParaRPr>
            </a:p>
            <a:p>
              <a:pPr algn="ctr" fontAlgn="auto">
                <a:spcBef>
                  <a:spcPts val="0"/>
                </a:spcBef>
                <a:spcAft>
                  <a:spcPts val="0"/>
                </a:spcAft>
                <a:defRPr/>
              </a:pPr>
              <a:r>
                <a:rPr lang="en-US" dirty="0" err="1">
                  <a:solidFill>
                    <a:srgbClr val="0033CC"/>
                  </a:solidFill>
                  <a:latin typeface="Arial" charset="0"/>
                  <a:cs typeface="Arial" charset="0"/>
                </a:rPr>
                <a:t>Cung</a:t>
              </a:r>
              <a:r>
                <a:rPr lang="en-US" dirty="0">
                  <a:solidFill>
                    <a:srgbClr val="0033CC"/>
                  </a:solidFill>
                  <a:latin typeface="Arial" charset="0"/>
                  <a:cs typeface="Arial" charset="0"/>
                </a:rPr>
                <a:t> </a:t>
              </a:r>
              <a:r>
                <a:rPr lang="en-US" dirty="0" err="1">
                  <a:solidFill>
                    <a:srgbClr val="0033CC"/>
                  </a:solidFill>
                  <a:latin typeface="Arial" charset="0"/>
                  <a:cs typeface="Arial" charset="0"/>
                </a:rPr>
                <a:t>cấp</a:t>
              </a:r>
              <a:r>
                <a:rPr lang="en-US" dirty="0">
                  <a:solidFill>
                    <a:srgbClr val="0033CC"/>
                  </a:solidFill>
                  <a:latin typeface="Arial" charset="0"/>
                  <a:cs typeface="Arial" charset="0"/>
                </a:rPr>
                <a:t>, </a:t>
              </a:r>
              <a:r>
                <a:rPr lang="en-US" dirty="0" err="1">
                  <a:solidFill>
                    <a:srgbClr val="0033CC"/>
                  </a:solidFill>
                  <a:latin typeface="Arial" charset="0"/>
                  <a:cs typeface="Arial" charset="0"/>
                </a:rPr>
                <a:t>cập</a:t>
              </a:r>
              <a:r>
                <a:rPr lang="en-US" dirty="0">
                  <a:solidFill>
                    <a:srgbClr val="0033CC"/>
                  </a:solidFill>
                  <a:latin typeface="Arial" charset="0"/>
                  <a:cs typeface="Arial" charset="0"/>
                </a:rPr>
                <a:t> </a:t>
              </a:r>
              <a:r>
                <a:rPr lang="en-US" dirty="0" err="1">
                  <a:solidFill>
                    <a:srgbClr val="0033CC"/>
                  </a:solidFill>
                  <a:latin typeface="Arial" charset="0"/>
                  <a:cs typeface="Arial" charset="0"/>
                </a:rPr>
                <a:t>nhật</a:t>
              </a:r>
              <a:r>
                <a:rPr lang="en-US" dirty="0">
                  <a:solidFill>
                    <a:srgbClr val="0033CC"/>
                  </a:solidFill>
                  <a:latin typeface="Arial" charset="0"/>
                  <a:cs typeface="Arial" charset="0"/>
                </a:rPr>
                <a:t> </a:t>
              </a:r>
              <a:r>
                <a:rPr lang="en-US" dirty="0" err="1">
                  <a:solidFill>
                    <a:srgbClr val="0033CC"/>
                  </a:solidFill>
                  <a:latin typeface="Arial" charset="0"/>
                  <a:cs typeface="Arial" charset="0"/>
                </a:rPr>
                <a:t>đầy</a:t>
              </a:r>
              <a:r>
                <a:rPr lang="en-US" dirty="0">
                  <a:solidFill>
                    <a:srgbClr val="0033CC"/>
                  </a:solidFill>
                  <a:latin typeface="Arial" charset="0"/>
                  <a:cs typeface="Arial" charset="0"/>
                </a:rPr>
                <a:t> </a:t>
              </a:r>
              <a:r>
                <a:rPr lang="en-US" dirty="0" err="1">
                  <a:solidFill>
                    <a:srgbClr val="0033CC"/>
                  </a:solidFill>
                  <a:latin typeface="Arial" charset="0"/>
                  <a:cs typeface="Arial" charset="0"/>
                </a:rPr>
                <a:t>đủ</a:t>
              </a:r>
              <a:r>
                <a:rPr lang="en-US" dirty="0">
                  <a:solidFill>
                    <a:srgbClr val="0033CC"/>
                  </a:solidFill>
                  <a:latin typeface="Arial" charset="0"/>
                  <a:cs typeface="Arial" charset="0"/>
                </a:rPr>
                <a:t>, </a:t>
              </a:r>
              <a:r>
                <a:rPr lang="en-US" dirty="0" err="1">
                  <a:solidFill>
                    <a:srgbClr val="0033CC"/>
                  </a:solidFill>
                  <a:latin typeface="Arial" charset="0"/>
                  <a:cs typeface="Arial" charset="0"/>
                </a:rPr>
                <a:t>chính</a:t>
              </a:r>
              <a:r>
                <a:rPr lang="en-US" dirty="0">
                  <a:solidFill>
                    <a:srgbClr val="0033CC"/>
                  </a:solidFill>
                  <a:latin typeface="Arial" charset="0"/>
                  <a:cs typeface="Arial" charset="0"/>
                </a:rPr>
                <a:t> </a:t>
              </a:r>
              <a:r>
                <a:rPr lang="en-US" dirty="0" err="1">
                  <a:solidFill>
                    <a:srgbClr val="0033CC"/>
                  </a:solidFill>
                  <a:latin typeface="Arial" charset="0"/>
                  <a:cs typeface="Arial" charset="0"/>
                </a:rPr>
                <a:t>xác</a:t>
              </a:r>
              <a:r>
                <a:rPr lang="en-US" dirty="0">
                  <a:solidFill>
                    <a:srgbClr val="0033CC"/>
                  </a:solidFill>
                  <a:latin typeface="Arial" charset="0"/>
                  <a:cs typeface="Arial" charset="0"/>
                </a:rPr>
                <a:t>, </a:t>
              </a:r>
              <a:r>
                <a:rPr lang="en-US" dirty="0" err="1">
                  <a:solidFill>
                    <a:srgbClr val="0033CC"/>
                  </a:solidFill>
                  <a:latin typeface="Arial" charset="0"/>
                  <a:cs typeface="Arial" charset="0"/>
                </a:rPr>
                <a:t>kịp</a:t>
              </a:r>
              <a:r>
                <a:rPr lang="en-US" dirty="0">
                  <a:solidFill>
                    <a:srgbClr val="0033CC"/>
                  </a:solidFill>
                  <a:latin typeface="Arial" charset="0"/>
                  <a:cs typeface="Arial" charset="0"/>
                </a:rPr>
                <a:t> </a:t>
              </a:r>
              <a:r>
                <a:rPr lang="en-US" dirty="0" err="1">
                  <a:solidFill>
                    <a:srgbClr val="0033CC"/>
                  </a:solidFill>
                  <a:latin typeface="Arial" charset="0"/>
                  <a:cs typeface="Arial" charset="0"/>
                </a:rPr>
                <a:t>thời</a:t>
              </a:r>
              <a:r>
                <a:rPr lang="en-US" dirty="0">
                  <a:solidFill>
                    <a:srgbClr val="0033CC"/>
                  </a:solidFill>
                  <a:latin typeface="Arial" charset="0"/>
                  <a:cs typeface="Arial" charset="0"/>
                </a:rPr>
                <a:t> </a:t>
              </a:r>
              <a:r>
                <a:rPr lang="en-US" dirty="0" err="1">
                  <a:solidFill>
                    <a:srgbClr val="0033CC"/>
                  </a:solidFill>
                  <a:latin typeface="Arial" charset="0"/>
                  <a:cs typeface="Arial" charset="0"/>
                </a:rPr>
                <a:t>thông</a:t>
              </a:r>
              <a:r>
                <a:rPr lang="en-US" dirty="0">
                  <a:solidFill>
                    <a:srgbClr val="0033CC"/>
                  </a:solidFill>
                  <a:latin typeface="Arial" charset="0"/>
                  <a:cs typeface="Arial" charset="0"/>
                </a:rPr>
                <a:t> tin</a:t>
              </a:r>
            </a:p>
            <a:p>
              <a:pPr algn="ctr" fontAlgn="auto">
                <a:spcBef>
                  <a:spcPts val="0"/>
                </a:spcBef>
                <a:spcAft>
                  <a:spcPts val="0"/>
                </a:spcAft>
                <a:defRPr/>
              </a:pPr>
              <a:r>
                <a:rPr lang="en-US" kern="0" dirty="0">
                  <a:solidFill>
                    <a:srgbClr val="0033CC"/>
                  </a:solidFill>
                  <a:cs typeface="+mn-cs"/>
                </a:rPr>
                <a:t>…….</a:t>
              </a:r>
            </a:p>
          </p:txBody>
        </p:sp>
        <p:sp>
          <p:nvSpPr>
            <p:cNvPr id="48" name="Round Same Side Corner Rectangle 47"/>
            <p:cNvSpPr/>
            <p:nvPr/>
          </p:nvSpPr>
          <p:spPr bwMode="gray">
            <a:xfrm>
              <a:off x="2057400" y="1629346"/>
              <a:ext cx="1519464" cy="809054"/>
            </a:xfrm>
            <a:prstGeom prst="round2SameRect">
              <a:avLst>
                <a:gd name="adj1" fmla="val 50000"/>
                <a:gd name="adj2" fmla="val 0"/>
              </a:avLst>
            </a:prstGeom>
            <a:solidFill>
              <a:srgbClr val="FFC0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err="1">
                  <a:solidFill>
                    <a:schemeClr val="bg1"/>
                  </a:solidFill>
                  <a:latin typeface="Arial" charset="0"/>
                  <a:cs typeface="Arial" charset="0"/>
                </a:rPr>
                <a:t>Cổng</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thông</a:t>
              </a:r>
              <a:r>
                <a:rPr lang="en-US" sz="1400" b="1" dirty="0">
                  <a:solidFill>
                    <a:schemeClr val="bg1"/>
                  </a:solidFill>
                  <a:latin typeface="Arial" charset="0"/>
                  <a:cs typeface="Arial" charset="0"/>
                </a:rPr>
                <a:t> tin </a:t>
              </a:r>
              <a:r>
                <a:rPr lang="en-US" sz="1400" b="1" dirty="0" err="1">
                  <a:solidFill>
                    <a:schemeClr val="bg1"/>
                  </a:solidFill>
                  <a:latin typeface="Arial" charset="0"/>
                  <a:cs typeface="Arial" charset="0"/>
                </a:rPr>
                <a:t>điện</a:t>
              </a:r>
              <a:r>
                <a:rPr lang="en-US" sz="1400" b="1" dirty="0">
                  <a:solidFill>
                    <a:schemeClr val="bg1"/>
                  </a:solidFill>
                  <a:latin typeface="Arial" charset="0"/>
                  <a:cs typeface="Arial" charset="0"/>
                </a:rPr>
                <a:t> </a:t>
              </a:r>
              <a:r>
                <a:rPr lang="en-US" sz="1400" b="1" dirty="0" err="1">
                  <a:solidFill>
                    <a:schemeClr val="bg1"/>
                  </a:solidFill>
                  <a:latin typeface="Arial" charset="0"/>
                  <a:cs typeface="Arial" charset="0"/>
                </a:rPr>
                <a:t>tử</a:t>
              </a:r>
              <a:endParaRPr lang="en-US" sz="1400" b="1" kern="0" dirty="0">
                <a:solidFill>
                  <a:schemeClr val="bg1"/>
                </a:solidFill>
                <a:effectLst>
                  <a:glow rad="63500">
                    <a:srgbClr val="84AA33">
                      <a:lumMod val="75000"/>
                      <a:alpha val="40000"/>
                    </a:srgbClr>
                  </a:glow>
                  <a:outerShdw blurRad="38100" dist="38100" dir="2700000" algn="tl">
                    <a:srgbClr val="000000">
                      <a:alpha val="43137"/>
                    </a:srgbClr>
                  </a:outerShdw>
                </a:effectLst>
                <a:cs typeface="+mn-cs"/>
              </a:endParaRPr>
            </a:p>
          </p:txBody>
        </p:sp>
        <p:sp>
          <p:nvSpPr>
            <p:cNvPr id="49" name="Rectangle 16"/>
            <p:cNvSpPr>
              <a:spLocks noChangeArrowheads="1"/>
            </p:cNvSpPr>
            <p:nvPr/>
          </p:nvSpPr>
          <p:spPr bwMode="gray">
            <a:xfrm>
              <a:off x="3886387" y="2286000"/>
              <a:ext cx="1514741" cy="35052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endParaRPr lang="en-US" dirty="0">
                <a:solidFill>
                  <a:srgbClr val="0033CC"/>
                </a:solidFill>
                <a:latin typeface="Arial" charset="0"/>
                <a:cs typeface="Arial" charset="0"/>
              </a:endParaRPr>
            </a:p>
            <a:p>
              <a:pPr algn="ctr" fontAlgn="auto">
                <a:spcBef>
                  <a:spcPts val="0"/>
                </a:spcBef>
                <a:spcAft>
                  <a:spcPts val="0"/>
                </a:spcAft>
                <a:defRPr/>
              </a:pPr>
              <a:r>
                <a:rPr lang="en-US" dirty="0" err="1">
                  <a:solidFill>
                    <a:srgbClr val="0033CC"/>
                  </a:solidFill>
                  <a:latin typeface="Arial" charset="0"/>
                  <a:cs typeface="Arial" charset="0"/>
                </a:rPr>
                <a:t>Duy</a:t>
              </a:r>
              <a:r>
                <a:rPr lang="en-US" dirty="0">
                  <a:solidFill>
                    <a:srgbClr val="0033CC"/>
                  </a:solidFill>
                  <a:latin typeface="Arial" charset="0"/>
                  <a:cs typeface="Arial" charset="0"/>
                </a:rPr>
                <a:t> </a:t>
              </a:r>
              <a:r>
                <a:rPr lang="en-US" dirty="0" err="1">
                  <a:solidFill>
                    <a:srgbClr val="0033CC"/>
                  </a:solidFill>
                  <a:latin typeface="Arial" charset="0"/>
                  <a:cs typeface="Arial" charset="0"/>
                </a:rPr>
                <a:t>trì</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quản</a:t>
              </a:r>
              <a:r>
                <a:rPr lang="en-US" dirty="0">
                  <a:solidFill>
                    <a:srgbClr val="0033CC"/>
                  </a:solidFill>
                  <a:latin typeface="Arial" charset="0"/>
                  <a:cs typeface="Arial" charset="0"/>
                </a:rPr>
                <a:t> </a:t>
              </a:r>
              <a:r>
                <a:rPr lang="en-US" dirty="0" err="1">
                  <a:solidFill>
                    <a:srgbClr val="0033CC"/>
                  </a:solidFill>
                  <a:latin typeface="Arial" charset="0"/>
                  <a:cs typeface="Arial" charset="0"/>
                </a:rPr>
                <a:t>lí</a:t>
              </a:r>
              <a:r>
                <a:rPr lang="en-US" dirty="0">
                  <a:solidFill>
                    <a:srgbClr val="0033CC"/>
                  </a:solidFill>
                  <a:latin typeface="Arial" charset="0"/>
                  <a:cs typeface="Arial" charset="0"/>
                </a:rPr>
                <a:t>, </a:t>
              </a:r>
              <a:r>
                <a:rPr lang="en-US" dirty="0" err="1" smtClean="0">
                  <a:solidFill>
                    <a:srgbClr val="0033CC"/>
                  </a:solidFill>
                  <a:latin typeface="Arial" charset="0"/>
                  <a:cs typeface="Arial" charset="0"/>
                </a:rPr>
                <a:t>sử</a:t>
              </a:r>
              <a:r>
                <a:rPr lang="en-US" dirty="0" smtClean="0">
                  <a:solidFill>
                    <a:srgbClr val="0033CC"/>
                  </a:solidFill>
                  <a:latin typeface="Arial" charset="0"/>
                  <a:cs typeface="Arial" charset="0"/>
                </a:rPr>
                <a:t> </a:t>
              </a:r>
              <a:r>
                <a:rPr lang="en-US" dirty="0" err="1" smtClean="0">
                  <a:solidFill>
                    <a:srgbClr val="0033CC"/>
                  </a:solidFill>
                  <a:latin typeface="Arial" charset="0"/>
                  <a:cs typeface="Arial" charset="0"/>
                </a:rPr>
                <a:t>dụng</a:t>
              </a:r>
              <a:r>
                <a:rPr lang="en-US" dirty="0" smtClean="0">
                  <a:solidFill>
                    <a:srgbClr val="0033CC"/>
                  </a:solidFill>
                  <a:latin typeface="Arial" charset="0"/>
                  <a:cs typeface="Arial" charset="0"/>
                </a:rPr>
                <a:t> </a:t>
              </a:r>
              <a:r>
                <a:rPr lang="en-US" dirty="0" err="1">
                  <a:solidFill>
                    <a:srgbClr val="0033CC"/>
                  </a:solidFill>
                  <a:latin typeface="Arial" charset="0"/>
                  <a:cs typeface="Arial" charset="0"/>
                </a:rPr>
                <a:t>hiệu</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a:t>
              </a:r>
              <a:r>
                <a:rPr lang="en-US" dirty="0">
                  <a:solidFill>
                    <a:srgbClr val="0033CC"/>
                  </a:solidFill>
                  <a:latin typeface="Arial" charset="0"/>
                  <a:cs typeface="Arial" charset="0"/>
                </a:rPr>
                <a:t> </a:t>
              </a:r>
              <a:r>
                <a:rPr lang="en-US" dirty="0" err="1" smtClean="0">
                  <a:solidFill>
                    <a:srgbClr val="0033CC"/>
                  </a:solidFill>
                  <a:latin typeface="Arial" charset="0"/>
                  <a:cs typeface="Arial" charset="0"/>
                </a:rPr>
                <a:t>P.Mềm</a:t>
              </a:r>
              <a:r>
                <a:rPr lang="en-US" dirty="0" smtClean="0">
                  <a:solidFill>
                    <a:srgbClr val="0033CC"/>
                  </a:solidFill>
                  <a:latin typeface="Arial" charset="0"/>
                  <a:cs typeface="Arial" charset="0"/>
                </a:rPr>
                <a:t> </a:t>
              </a:r>
              <a:r>
                <a:rPr lang="en-US" dirty="0" err="1">
                  <a:solidFill>
                    <a:srgbClr val="0033CC"/>
                  </a:solidFill>
                  <a:latin typeface="Arial" charset="0"/>
                  <a:cs typeface="Arial" charset="0"/>
                </a:rPr>
                <a:t>quản</a:t>
              </a:r>
              <a:r>
                <a:rPr lang="en-US" dirty="0">
                  <a:solidFill>
                    <a:srgbClr val="0033CC"/>
                  </a:solidFill>
                  <a:latin typeface="Arial" charset="0"/>
                  <a:cs typeface="Arial" charset="0"/>
                </a:rPr>
                <a:t> </a:t>
              </a:r>
              <a:r>
                <a:rPr lang="en-US" dirty="0" err="1">
                  <a:solidFill>
                    <a:srgbClr val="0033CC"/>
                  </a:solidFill>
                  <a:latin typeface="Arial" charset="0"/>
                  <a:cs typeface="Arial" charset="0"/>
                </a:rPr>
                <a:t>lí</a:t>
              </a:r>
              <a:r>
                <a:rPr lang="en-US" dirty="0">
                  <a:solidFill>
                    <a:srgbClr val="0033CC"/>
                  </a:solidFill>
                  <a:latin typeface="Arial" charset="0"/>
                  <a:cs typeface="Arial" charset="0"/>
                </a:rPr>
                <a:t> </a:t>
              </a:r>
              <a:r>
                <a:rPr lang="en-US" dirty="0" err="1">
                  <a:solidFill>
                    <a:srgbClr val="0033CC"/>
                  </a:solidFill>
                  <a:latin typeface="Arial" charset="0"/>
                  <a:cs typeface="Arial" charset="0"/>
                </a:rPr>
                <a:t>tài</a:t>
              </a:r>
              <a:r>
                <a:rPr lang="en-US" dirty="0">
                  <a:solidFill>
                    <a:srgbClr val="0033CC"/>
                  </a:solidFill>
                  <a:latin typeface="Arial" charset="0"/>
                  <a:cs typeface="Arial" charset="0"/>
                </a:rPr>
                <a:t> </a:t>
              </a:r>
              <a:r>
                <a:rPr lang="en-US" dirty="0" err="1">
                  <a:solidFill>
                    <a:srgbClr val="0033CC"/>
                  </a:solidFill>
                  <a:latin typeface="Arial" charset="0"/>
                  <a:cs typeface="Arial" charset="0"/>
                </a:rPr>
                <a:t>chính</a:t>
              </a:r>
              <a:endParaRPr lang="en-US" dirty="0">
                <a:solidFill>
                  <a:srgbClr val="0033CC"/>
                </a:solidFill>
                <a:latin typeface="Arial" charset="0"/>
                <a:cs typeface="Arial" charset="0"/>
              </a:endParaRPr>
            </a:p>
            <a:p>
              <a:pPr algn="ctr" fontAlgn="auto">
                <a:spcBef>
                  <a:spcPts val="0"/>
                </a:spcBef>
                <a:spcAft>
                  <a:spcPts val="0"/>
                </a:spcAft>
                <a:defRPr/>
              </a:pPr>
              <a:r>
                <a:rPr lang="en-US" dirty="0" err="1">
                  <a:solidFill>
                    <a:srgbClr val="0033CC"/>
                  </a:solidFill>
                  <a:latin typeface="Arial" charset="0"/>
                  <a:cs typeface="Arial" charset="0"/>
                </a:rPr>
                <a:t>Duy</a:t>
              </a:r>
              <a:r>
                <a:rPr lang="en-US" dirty="0">
                  <a:solidFill>
                    <a:srgbClr val="0033CC"/>
                  </a:solidFill>
                  <a:latin typeface="Arial" charset="0"/>
                  <a:cs typeface="Arial" charset="0"/>
                </a:rPr>
                <a:t> </a:t>
              </a:r>
              <a:r>
                <a:rPr lang="en-US" dirty="0" err="1">
                  <a:solidFill>
                    <a:srgbClr val="0033CC"/>
                  </a:solidFill>
                  <a:latin typeface="Arial" charset="0"/>
                  <a:cs typeface="Arial" charset="0"/>
                </a:rPr>
                <a:t>trì</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quản</a:t>
              </a:r>
              <a:r>
                <a:rPr lang="en-US" dirty="0">
                  <a:solidFill>
                    <a:srgbClr val="0033CC"/>
                  </a:solidFill>
                  <a:latin typeface="Arial" charset="0"/>
                  <a:cs typeface="Arial" charset="0"/>
                </a:rPr>
                <a:t> </a:t>
              </a:r>
              <a:r>
                <a:rPr lang="en-US" dirty="0" err="1">
                  <a:solidFill>
                    <a:srgbClr val="0033CC"/>
                  </a:solidFill>
                  <a:latin typeface="Arial" charset="0"/>
                  <a:cs typeface="Arial" charset="0"/>
                </a:rPr>
                <a:t>lí</a:t>
              </a:r>
              <a:r>
                <a:rPr lang="en-US" dirty="0">
                  <a:solidFill>
                    <a:srgbClr val="0033CC"/>
                  </a:solidFill>
                  <a:latin typeface="Arial" charset="0"/>
                  <a:cs typeface="Arial" charset="0"/>
                </a:rPr>
                <a:t>, </a:t>
              </a:r>
              <a:r>
                <a:rPr lang="en-US" dirty="0" err="1">
                  <a:solidFill>
                    <a:srgbClr val="0033CC"/>
                  </a:solidFill>
                  <a:latin typeface="Arial" charset="0"/>
                  <a:cs typeface="Arial" charset="0"/>
                </a:rPr>
                <a:t>sử</a:t>
              </a:r>
              <a:r>
                <a:rPr lang="en-US" dirty="0">
                  <a:solidFill>
                    <a:srgbClr val="0033CC"/>
                  </a:solidFill>
                  <a:latin typeface="Arial" charset="0"/>
                  <a:cs typeface="Arial" charset="0"/>
                </a:rPr>
                <a:t> </a:t>
              </a:r>
              <a:r>
                <a:rPr lang="en-US" dirty="0" err="1">
                  <a:solidFill>
                    <a:srgbClr val="0033CC"/>
                  </a:solidFill>
                  <a:latin typeface="Arial" charset="0"/>
                  <a:cs typeface="Arial" charset="0"/>
                </a:rPr>
                <a:t>dụng</a:t>
              </a:r>
              <a:r>
                <a:rPr lang="en-US" dirty="0">
                  <a:solidFill>
                    <a:srgbClr val="0033CC"/>
                  </a:solidFill>
                  <a:latin typeface="Arial" charset="0"/>
                  <a:cs typeface="Arial" charset="0"/>
                </a:rPr>
                <a:t> </a:t>
              </a:r>
              <a:r>
                <a:rPr lang="en-US" dirty="0" err="1">
                  <a:solidFill>
                    <a:srgbClr val="0033CC"/>
                  </a:solidFill>
                  <a:latin typeface="Arial" charset="0"/>
                  <a:cs typeface="Arial" charset="0"/>
                </a:rPr>
                <a:t>hiệu</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a:t>
              </a:r>
              <a:r>
                <a:rPr lang="en-US" dirty="0">
                  <a:solidFill>
                    <a:srgbClr val="0033CC"/>
                  </a:solidFill>
                  <a:latin typeface="Arial" charset="0"/>
                  <a:cs typeface="Arial" charset="0"/>
                </a:rPr>
                <a:t> </a:t>
              </a:r>
              <a:r>
                <a:rPr lang="en-US" dirty="0" err="1" smtClean="0">
                  <a:solidFill>
                    <a:srgbClr val="0033CC"/>
                  </a:solidFill>
                  <a:latin typeface="Arial" charset="0"/>
                  <a:cs typeface="Arial" charset="0"/>
                </a:rPr>
                <a:t>P.Mềm</a:t>
              </a:r>
              <a:r>
                <a:rPr lang="en-US" dirty="0" smtClean="0">
                  <a:solidFill>
                    <a:srgbClr val="0033CC"/>
                  </a:solidFill>
                  <a:latin typeface="Arial" charset="0"/>
                  <a:cs typeface="Arial" charset="0"/>
                </a:rPr>
                <a:t> </a:t>
              </a:r>
              <a:r>
                <a:rPr lang="en-US" dirty="0" err="1" smtClean="0">
                  <a:solidFill>
                    <a:srgbClr val="0033CC"/>
                  </a:solidFill>
                  <a:latin typeface="Arial" charset="0"/>
                  <a:cs typeface="Arial" charset="0"/>
                </a:rPr>
                <a:t>quản</a:t>
              </a:r>
              <a:r>
                <a:rPr lang="en-US" dirty="0" smtClean="0">
                  <a:solidFill>
                    <a:srgbClr val="0033CC"/>
                  </a:solidFill>
                  <a:latin typeface="Arial" charset="0"/>
                  <a:cs typeface="Arial" charset="0"/>
                </a:rPr>
                <a:t> </a:t>
              </a:r>
              <a:r>
                <a:rPr lang="en-US" dirty="0" err="1">
                  <a:solidFill>
                    <a:srgbClr val="0033CC"/>
                  </a:solidFill>
                  <a:latin typeface="Arial" charset="0"/>
                  <a:cs typeface="Arial" charset="0"/>
                </a:rPr>
                <a:t>lí</a:t>
              </a:r>
              <a:r>
                <a:rPr lang="en-US" dirty="0">
                  <a:solidFill>
                    <a:srgbClr val="0033CC"/>
                  </a:solidFill>
                  <a:latin typeface="Arial" charset="0"/>
                  <a:cs typeface="Arial" charset="0"/>
                </a:rPr>
                <a:t> </a:t>
              </a:r>
              <a:r>
                <a:rPr lang="en-US" dirty="0" err="1">
                  <a:solidFill>
                    <a:srgbClr val="0033CC"/>
                  </a:solidFill>
                  <a:latin typeface="Arial" charset="0"/>
                  <a:cs typeface="Arial" charset="0"/>
                </a:rPr>
                <a:t>tài</a:t>
              </a:r>
              <a:r>
                <a:rPr lang="en-US" dirty="0">
                  <a:solidFill>
                    <a:srgbClr val="0033CC"/>
                  </a:solidFill>
                  <a:latin typeface="Arial" charset="0"/>
                  <a:cs typeface="Arial" charset="0"/>
                </a:rPr>
                <a:t> </a:t>
              </a:r>
              <a:r>
                <a:rPr lang="en-US" dirty="0" err="1" smtClean="0">
                  <a:solidFill>
                    <a:srgbClr val="0033CC"/>
                  </a:solidFill>
                  <a:latin typeface="Arial" charset="0"/>
                  <a:cs typeface="Arial" charset="0"/>
                </a:rPr>
                <a:t>sản</a:t>
              </a:r>
              <a:endParaRPr lang="en-US" dirty="0" smtClean="0">
                <a:solidFill>
                  <a:srgbClr val="0033CC"/>
                </a:solidFill>
                <a:latin typeface="Arial" charset="0"/>
                <a:cs typeface="Arial" charset="0"/>
              </a:endParaRPr>
            </a:p>
            <a:p>
              <a:pPr algn="ctr" fontAlgn="auto">
                <a:spcBef>
                  <a:spcPts val="0"/>
                </a:spcBef>
                <a:spcAft>
                  <a:spcPts val="0"/>
                </a:spcAft>
                <a:defRPr/>
              </a:pPr>
              <a:r>
                <a:rPr lang="en-US" dirty="0" smtClean="0">
                  <a:solidFill>
                    <a:srgbClr val="0033CC"/>
                  </a:solidFill>
                  <a:latin typeface="Arial" charset="0"/>
                  <a:cs typeface="Arial" charset="0"/>
                </a:rPr>
                <a:t>……</a:t>
              </a:r>
              <a:endParaRPr lang="en-US" kern="0" dirty="0">
                <a:solidFill>
                  <a:srgbClr val="0033CC"/>
                </a:solidFill>
                <a:cs typeface="+mn-cs"/>
              </a:endParaRPr>
            </a:p>
          </p:txBody>
        </p:sp>
        <p:sp>
          <p:nvSpPr>
            <p:cNvPr id="50" name="Round Same Side Corner Rectangle 49"/>
            <p:cNvSpPr/>
            <p:nvPr/>
          </p:nvSpPr>
          <p:spPr bwMode="gray">
            <a:xfrm>
              <a:off x="3881664" y="1664602"/>
              <a:ext cx="1519464" cy="773798"/>
            </a:xfrm>
            <a:prstGeom prst="round2SameRect">
              <a:avLst>
                <a:gd name="adj1" fmla="val 50000"/>
                <a:gd name="adj2" fmla="val 0"/>
              </a:avLst>
            </a:prstGeom>
            <a:solidFill>
              <a:srgbClr val="00B0F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err="1">
                  <a:solidFill>
                    <a:schemeClr val="bg1"/>
                  </a:solidFill>
                  <a:latin typeface="+mj-lt"/>
                  <a:cs typeface="Times New Roman" pitchFamily="18" charset="0"/>
                </a:rPr>
                <a:t>Ứng</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dụng</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phần</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mềm</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của</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Quận</a:t>
              </a:r>
              <a:endParaRPr lang="en-US" sz="1400" b="1" kern="0" dirty="0">
                <a:solidFill>
                  <a:schemeClr val="bg1"/>
                </a:solidFill>
                <a:effectLst>
                  <a:glow rad="63500">
                    <a:srgbClr val="84AA33">
                      <a:lumMod val="75000"/>
                      <a:alpha val="40000"/>
                    </a:srgbClr>
                  </a:glow>
                  <a:outerShdw blurRad="38100" dist="38100" dir="2700000" algn="tl">
                    <a:srgbClr val="000000">
                      <a:alpha val="43137"/>
                    </a:srgbClr>
                  </a:outerShdw>
                </a:effectLst>
                <a:latin typeface="+mj-lt"/>
                <a:cs typeface="Times New Roman" pitchFamily="18" charset="0"/>
              </a:endParaRPr>
            </a:p>
          </p:txBody>
        </p:sp>
        <p:sp>
          <p:nvSpPr>
            <p:cNvPr id="51" name="Rectangle 16"/>
            <p:cNvSpPr>
              <a:spLocks noChangeArrowheads="1"/>
            </p:cNvSpPr>
            <p:nvPr/>
          </p:nvSpPr>
          <p:spPr bwMode="gray">
            <a:xfrm>
              <a:off x="5638987" y="2514600"/>
              <a:ext cx="1514741" cy="32766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err="1">
                  <a:solidFill>
                    <a:srgbClr val="0033CC"/>
                  </a:solidFill>
                  <a:latin typeface="Arial" charset="0"/>
                  <a:cs typeface="Arial" charset="0"/>
                </a:rPr>
                <a:t>Duy</a:t>
              </a:r>
              <a:r>
                <a:rPr lang="en-US" dirty="0">
                  <a:solidFill>
                    <a:srgbClr val="0033CC"/>
                  </a:solidFill>
                  <a:latin typeface="Arial" charset="0"/>
                  <a:cs typeface="Arial" charset="0"/>
                </a:rPr>
                <a:t> </a:t>
              </a:r>
              <a:r>
                <a:rPr lang="en-US" dirty="0" err="1">
                  <a:solidFill>
                    <a:srgbClr val="0033CC"/>
                  </a:solidFill>
                  <a:latin typeface="Arial" charset="0"/>
                  <a:cs typeface="Arial" charset="0"/>
                </a:rPr>
                <a:t>trì</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quản</a:t>
              </a:r>
              <a:r>
                <a:rPr lang="en-US" dirty="0">
                  <a:solidFill>
                    <a:srgbClr val="0033CC"/>
                  </a:solidFill>
                  <a:latin typeface="Arial" charset="0"/>
                  <a:cs typeface="Arial" charset="0"/>
                </a:rPr>
                <a:t> </a:t>
              </a:r>
              <a:r>
                <a:rPr lang="en-US" dirty="0" err="1">
                  <a:solidFill>
                    <a:srgbClr val="0033CC"/>
                  </a:solidFill>
                  <a:latin typeface="Arial" charset="0"/>
                  <a:cs typeface="Arial" charset="0"/>
                </a:rPr>
                <a:t>lí</a:t>
              </a:r>
              <a:r>
                <a:rPr lang="en-US" dirty="0">
                  <a:solidFill>
                    <a:srgbClr val="0033CC"/>
                  </a:solidFill>
                  <a:latin typeface="Arial" charset="0"/>
                  <a:cs typeface="Arial" charset="0"/>
                </a:rPr>
                <a:t>, </a:t>
              </a:r>
              <a:r>
                <a:rPr lang="en-US" dirty="0" err="1">
                  <a:solidFill>
                    <a:srgbClr val="0033CC"/>
                  </a:solidFill>
                  <a:latin typeface="Arial" charset="0"/>
                  <a:cs typeface="Arial" charset="0"/>
                </a:rPr>
                <a:t>sử</a:t>
              </a:r>
              <a:r>
                <a:rPr lang="en-US" dirty="0">
                  <a:solidFill>
                    <a:srgbClr val="0033CC"/>
                  </a:solidFill>
                  <a:latin typeface="Arial" charset="0"/>
                  <a:cs typeface="Arial" charset="0"/>
                </a:rPr>
                <a:t> </a:t>
              </a:r>
              <a:r>
                <a:rPr lang="en-US" dirty="0" err="1">
                  <a:solidFill>
                    <a:srgbClr val="0033CC"/>
                  </a:solidFill>
                  <a:latin typeface="Arial" charset="0"/>
                  <a:cs typeface="Arial" charset="0"/>
                </a:rPr>
                <a:t>dụng</a:t>
              </a:r>
              <a:r>
                <a:rPr lang="en-US" dirty="0">
                  <a:solidFill>
                    <a:srgbClr val="0033CC"/>
                  </a:solidFill>
                  <a:latin typeface="Arial" charset="0"/>
                  <a:cs typeface="Arial" charset="0"/>
                </a:rPr>
                <a:t> </a:t>
              </a:r>
              <a:r>
                <a:rPr lang="en-US" dirty="0" err="1">
                  <a:solidFill>
                    <a:srgbClr val="0033CC"/>
                  </a:solidFill>
                  <a:latin typeface="Arial" charset="0"/>
                  <a:cs typeface="Arial" charset="0"/>
                </a:rPr>
                <a:t>hiệu</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a:t>
              </a:r>
              <a:r>
                <a:rPr lang="en-US" dirty="0">
                  <a:solidFill>
                    <a:srgbClr val="0033CC"/>
                  </a:solidFill>
                  <a:latin typeface="Arial" charset="0"/>
                  <a:cs typeface="Arial" charset="0"/>
                </a:rPr>
                <a:t> 09 </a:t>
              </a:r>
              <a:r>
                <a:rPr lang="en-US" dirty="0" err="1">
                  <a:solidFill>
                    <a:srgbClr val="0033CC"/>
                  </a:solidFill>
                  <a:latin typeface="Arial" charset="0"/>
                  <a:cs typeface="Arial" charset="0"/>
                </a:rPr>
                <a:t>phần</a:t>
              </a:r>
              <a:r>
                <a:rPr lang="en-US" dirty="0">
                  <a:solidFill>
                    <a:srgbClr val="0033CC"/>
                  </a:solidFill>
                  <a:latin typeface="Arial" charset="0"/>
                  <a:cs typeface="Arial" charset="0"/>
                </a:rPr>
                <a:t> </a:t>
              </a:r>
              <a:r>
                <a:rPr lang="en-US" dirty="0" err="1">
                  <a:solidFill>
                    <a:srgbClr val="0033CC"/>
                  </a:solidFill>
                  <a:latin typeface="Arial" charset="0"/>
                  <a:cs typeface="Arial" charset="0"/>
                </a:rPr>
                <a:t>mềm</a:t>
              </a:r>
              <a:endParaRPr lang="en-US" dirty="0">
                <a:solidFill>
                  <a:srgbClr val="0033CC"/>
                </a:solidFill>
                <a:latin typeface="Arial" charset="0"/>
                <a:cs typeface="Arial" charset="0"/>
              </a:endParaRPr>
            </a:p>
            <a:p>
              <a:pPr algn="ctr" fontAlgn="auto">
                <a:spcBef>
                  <a:spcPts val="0"/>
                </a:spcBef>
                <a:spcAft>
                  <a:spcPts val="0"/>
                </a:spcAft>
                <a:defRPr/>
              </a:pPr>
              <a:r>
                <a:rPr lang="en-US" kern="0" dirty="0">
                  <a:solidFill>
                    <a:srgbClr val="0033CC"/>
                  </a:solidFill>
                  <a:cs typeface="+mn-cs"/>
                </a:rPr>
                <a:t>……..</a:t>
              </a:r>
            </a:p>
          </p:txBody>
        </p:sp>
        <p:sp>
          <p:nvSpPr>
            <p:cNvPr id="52" name="Round Same Side Corner Rectangle 51"/>
            <p:cNvSpPr/>
            <p:nvPr/>
          </p:nvSpPr>
          <p:spPr bwMode="gray">
            <a:xfrm>
              <a:off x="5634264" y="1586444"/>
              <a:ext cx="1519464" cy="918632"/>
            </a:xfrm>
            <a:prstGeom prst="round2SameRect">
              <a:avLst>
                <a:gd name="adj1" fmla="val 50000"/>
                <a:gd name="adj2" fmla="val 0"/>
              </a:avLst>
            </a:prstGeom>
            <a:solidFill>
              <a:srgbClr val="006699"/>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err="1">
                  <a:solidFill>
                    <a:schemeClr val="bg1"/>
                  </a:solidFill>
                  <a:latin typeface="+mj-lt"/>
                  <a:cs typeface="Times New Roman" pitchFamily="18" charset="0"/>
                </a:rPr>
                <a:t>Ứng</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dụng</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phần</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mềm</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của</a:t>
              </a:r>
              <a:r>
                <a:rPr lang="en-US" sz="1400" b="1" dirty="0">
                  <a:solidFill>
                    <a:schemeClr val="bg1"/>
                  </a:solidFill>
                  <a:latin typeface="+mj-lt"/>
                  <a:cs typeface="Times New Roman" pitchFamily="18" charset="0"/>
                </a:rPr>
                <a:t> </a:t>
              </a:r>
              <a:r>
                <a:rPr lang="en-US" sz="1400" b="1" dirty="0" err="1">
                  <a:solidFill>
                    <a:schemeClr val="bg1"/>
                  </a:solidFill>
                  <a:latin typeface="+mj-lt"/>
                  <a:cs typeface="Times New Roman" pitchFamily="18" charset="0"/>
                </a:rPr>
                <a:t>Ngành</a:t>
              </a:r>
              <a:r>
                <a:rPr lang="en-US" sz="1400" b="1" dirty="0">
                  <a:solidFill>
                    <a:schemeClr val="bg1"/>
                  </a:solidFill>
                  <a:latin typeface="+mj-lt"/>
                  <a:cs typeface="Times New Roman" pitchFamily="18" charset="0"/>
                </a:rPr>
                <a:t> GD</a:t>
              </a:r>
              <a:endParaRPr lang="en-US" sz="1400" b="1" kern="0" dirty="0">
                <a:solidFill>
                  <a:schemeClr val="bg1"/>
                </a:solidFill>
                <a:effectLst>
                  <a:glow rad="63500">
                    <a:srgbClr val="84AA33">
                      <a:lumMod val="75000"/>
                      <a:alpha val="40000"/>
                    </a:srgbClr>
                  </a:glow>
                  <a:outerShdw blurRad="38100" dist="38100" dir="2700000" algn="tl">
                    <a:srgbClr val="000000">
                      <a:alpha val="43137"/>
                    </a:srgbClr>
                  </a:outerShdw>
                </a:effectLst>
                <a:latin typeface="+mj-lt"/>
                <a:cs typeface="Times New Roman" pitchFamily="18" charset="0"/>
              </a:endParaRPr>
            </a:p>
          </p:txBody>
        </p:sp>
        <p:sp>
          <p:nvSpPr>
            <p:cNvPr id="53" name="Rectangle 16"/>
            <p:cNvSpPr>
              <a:spLocks noChangeArrowheads="1"/>
            </p:cNvSpPr>
            <p:nvPr/>
          </p:nvSpPr>
          <p:spPr bwMode="gray">
            <a:xfrm>
              <a:off x="7391587" y="2514600"/>
              <a:ext cx="1514741" cy="32766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a:solidFill>
                    <a:srgbClr val="0033CC"/>
                  </a:solidFill>
                  <a:latin typeface="Arial" charset="0"/>
                  <a:cs typeface="Arial" charset="0"/>
                </a:rPr>
                <a:t>100% CB, GV </a:t>
              </a:r>
              <a:r>
                <a:rPr lang="en-US" dirty="0" err="1">
                  <a:solidFill>
                    <a:srgbClr val="0033CC"/>
                  </a:solidFill>
                  <a:latin typeface="Arial" charset="0"/>
                  <a:cs typeface="Arial" charset="0"/>
                </a:rPr>
                <a:t>có</a:t>
              </a:r>
              <a:r>
                <a:rPr lang="en-US" dirty="0">
                  <a:solidFill>
                    <a:srgbClr val="0033CC"/>
                  </a:solidFill>
                  <a:latin typeface="Arial" charset="0"/>
                  <a:cs typeface="Arial" charset="0"/>
                </a:rPr>
                <a:t> </a:t>
              </a:r>
              <a:r>
                <a:rPr lang="en-US" dirty="0" err="1">
                  <a:solidFill>
                    <a:srgbClr val="0033CC"/>
                  </a:solidFill>
                  <a:latin typeface="Arial" charset="0"/>
                  <a:cs typeface="Arial" charset="0"/>
                </a:rPr>
                <a:t>sử</a:t>
              </a:r>
              <a:r>
                <a:rPr lang="en-US" dirty="0">
                  <a:solidFill>
                    <a:srgbClr val="0033CC"/>
                  </a:solidFill>
                  <a:latin typeface="Arial" charset="0"/>
                  <a:cs typeface="Arial" charset="0"/>
                </a:rPr>
                <a:t> </a:t>
              </a:r>
              <a:r>
                <a:rPr lang="en-US" dirty="0" err="1">
                  <a:solidFill>
                    <a:srgbClr val="0033CC"/>
                  </a:solidFill>
                  <a:latin typeface="Arial" charset="0"/>
                  <a:cs typeface="Arial" charset="0"/>
                </a:rPr>
                <a:t>dụng</a:t>
              </a:r>
              <a:r>
                <a:rPr lang="en-US" dirty="0">
                  <a:solidFill>
                    <a:srgbClr val="0033CC"/>
                  </a:solidFill>
                  <a:latin typeface="Arial" charset="0"/>
                  <a:cs typeface="Arial" charset="0"/>
                </a:rPr>
                <a:t> </a:t>
              </a:r>
              <a:r>
                <a:rPr lang="en-US" dirty="0" err="1">
                  <a:solidFill>
                    <a:srgbClr val="0033CC"/>
                  </a:solidFill>
                  <a:latin typeface="Arial" charset="0"/>
                  <a:cs typeface="Arial" charset="0"/>
                </a:rPr>
                <a:t>hộp</a:t>
              </a:r>
              <a:r>
                <a:rPr lang="en-US" dirty="0">
                  <a:solidFill>
                    <a:srgbClr val="0033CC"/>
                  </a:solidFill>
                  <a:latin typeface="Arial" charset="0"/>
                  <a:cs typeface="Arial" charset="0"/>
                </a:rPr>
                <a:t> </a:t>
              </a:r>
              <a:r>
                <a:rPr lang="en-US" dirty="0" err="1">
                  <a:solidFill>
                    <a:srgbClr val="0033CC"/>
                  </a:solidFill>
                  <a:latin typeface="Arial" charset="0"/>
                  <a:cs typeface="Arial" charset="0"/>
                </a:rPr>
                <a:t>thư</a:t>
              </a:r>
              <a:r>
                <a:rPr lang="en-US" dirty="0">
                  <a:solidFill>
                    <a:srgbClr val="0033CC"/>
                  </a:solidFill>
                  <a:latin typeface="Arial" charset="0"/>
                  <a:cs typeface="Arial" charset="0"/>
                </a:rPr>
                <a:t> </a:t>
              </a:r>
              <a:r>
                <a:rPr lang="en-US" dirty="0" err="1">
                  <a:solidFill>
                    <a:srgbClr val="0033CC"/>
                  </a:solidFill>
                  <a:latin typeface="Arial" charset="0"/>
                  <a:cs typeface="Arial" charset="0"/>
                </a:rPr>
                <a:t>điện</a:t>
              </a:r>
              <a:r>
                <a:rPr lang="en-US" dirty="0">
                  <a:solidFill>
                    <a:srgbClr val="0033CC"/>
                  </a:solidFill>
                  <a:latin typeface="Arial" charset="0"/>
                  <a:cs typeface="Arial" charset="0"/>
                </a:rPr>
                <a:t> </a:t>
              </a:r>
              <a:r>
                <a:rPr lang="en-US" dirty="0" err="1">
                  <a:solidFill>
                    <a:srgbClr val="0033CC"/>
                  </a:solidFill>
                  <a:latin typeface="Arial" charset="0"/>
                  <a:cs typeface="Arial" charset="0"/>
                </a:rPr>
                <a:t>tử</a:t>
              </a:r>
              <a:endParaRPr lang="en-US" dirty="0">
                <a:solidFill>
                  <a:srgbClr val="0033CC"/>
                </a:solidFill>
                <a:latin typeface="Arial" charset="0"/>
                <a:cs typeface="Arial" charset="0"/>
              </a:endParaRPr>
            </a:p>
            <a:p>
              <a:pPr algn="ctr" fontAlgn="auto">
                <a:spcBef>
                  <a:spcPts val="0"/>
                </a:spcBef>
                <a:spcAft>
                  <a:spcPts val="0"/>
                </a:spcAft>
                <a:defRPr/>
              </a:pPr>
              <a:r>
                <a:rPr lang="en-US" dirty="0">
                  <a:solidFill>
                    <a:srgbClr val="0033CC"/>
                  </a:solidFill>
                  <a:latin typeface="Times New Roman" pitchFamily="18" charset="0"/>
                  <a:cs typeface="Times New Roman" pitchFamily="18" charset="0"/>
                </a:rPr>
                <a:t>…….</a:t>
              </a:r>
            </a:p>
          </p:txBody>
        </p:sp>
        <p:sp>
          <p:nvSpPr>
            <p:cNvPr id="54" name="Round Same Side Corner Rectangle 53"/>
            <p:cNvSpPr/>
            <p:nvPr/>
          </p:nvSpPr>
          <p:spPr bwMode="gray">
            <a:xfrm>
              <a:off x="7386864" y="1720020"/>
              <a:ext cx="1519464" cy="794579"/>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dirty="0" err="1">
                  <a:solidFill>
                    <a:schemeClr val="bg1"/>
                  </a:solidFill>
                  <a:latin typeface="Arial "/>
                  <a:cs typeface="Times New Roman" pitchFamily="18" charset="0"/>
                </a:rPr>
                <a:t>Ứng</a:t>
              </a:r>
              <a:r>
                <a:rPr lang="en-US" sz="1400" b="1" dirty="0">
                  <a:solidFill>
                    <a:schemeClr val="bg1"/>
                  </a:solidFill>
                  <a:latin typeface="Arial "/>
                  <a:cs typeface="Times New Roman" pitchFamily="18" charset="0"/>
                </a:rPr>
                <a:t> </a:t>
              </a:r>
              <a:r>
                <a:rPr lang="en-US" sz="1400" b="1" dirty="0" err="1">
                  <a:solidFill>
                    <a:schemeClr val="bg1"/>
                  </a:solidFill>
                  <a:latin typeface="Arial "/>
                  <a:cs typeface="Times New Roman" pitchFamily="18" charset="0"/>
                </a:rPr>
                <a:t>dụng</a:t>
              </a:r>
              <a:r>
                <a:rPr lang="en-US" sz="1400" b="1" dirty="0">
                  <a:solidFill>
                    <a:schemeClr val="bg1"/>
                  </a:solidFill>
                  <a:latin typeface="Arial "/>
                  <a:cs typeface="Times New Roman" pitchFamily="18" charset="0"/>
                </a:rPr>
                <a:t> CNTT </a:t>
              </a:r>
              <a:r>
                <a:rPr lang="en-US" sz="1400" b="1" dirty="0" err="1">
                  <a:solidFill>
                    <a:schemeClr val="bg1"/>
                  </a:solidFill>
                  <a:latin typeface="Arial "/>
                  <a:cs typeface="Times New Roman" pitchFamily="18" charset="0"/>
                </a:rPr>
                <a:t>trong</a:t>
              </a:r>
              <a:r>
                <a:rPr lang="en-US" sz="1400" b="1" dirty="0">
                  <a:solidFill>
                    <a:schemeClr val="bg1"/>
                  </a:solidFill>
                  <a:latin typeface="Arial "/>
                  <a:cs typeface="Times New Roman" pitchFamily="18" charset="0"/>
                </a:rPr>
                <a:t>  </a:t>
              </a:r>
              <a:r>
                <a:rPr lang="en-US" sz="1400" b="1" dirty="0" err="1">
                  <a:solidFill>
                    <a:schemeClr val="bg1"/>
                  </a:solidFill>
                  <a:latin typeface="Arial "/>
                  <a:cs typeface="Times New Roman" pitchFamily="18" charset="0"/>
                </a:rPr>
                <a:t>nhà</a:t>
              </a:r>
              <a:r>
                <a:rPr lang="en-US" sz="1400" b="1" dirty="0">
                  <a:solidFill>
                    <a:schemeClr val="bg1"/>
                  </a:solidFill>
                  <a:latin typeface="Arial "/>
                  <a:cs typeface="Times New Roman" pitchFamily="18" charset="0"/>
                </a:rPr>
                <a:t> </a:t>
              </a:r>
              <a:r>
                <a:rPr lang="en-US" sz="1400" b="1" dirty="0" err="1">
                  <a:solidFill>
                    <a:schemeClr val="bg1"/>
                  </a:solidFill>
                  <a:latin typeface="Arial "/>
                  <a:cs typeface="Times New Roman" pitchFamily="18" charset="0"/>
                </a:rPr>
                <a:t>trường</a:t>
              </a:r>
              <a:endParaRPr lang="en-US" sz="1400" b="1" kern="0" dirty="0">
                <a:solidFill>
                  <a:schemeClr val="bg1"/>
                </a:solidFill>
                <a:effectLst>
                  <a:glow rad="63500">
                    <a:srgbClr val="84AA33">
                      <a:lumMod val="75000"/>
                      <a:alpha val="40000"/>
                    </a:srgbClr>
                  </a:glow>
                  <a:outerShdw blurRad="38100" dist="38100" dir="2700000" algn="tl">
                    <a:srgbClr val="000000">
                      <a:alpha val="43137"/>
                    </a:srgbClr>
                  </a:outerShdw>
                </a:effectLst>
                <a:latin typeface="Arial "/>
                <a:cs typeface="Times New Roman" pitchFamily="18" charset="0"/>
              </a:endParaRPr>
            </a:p>
          </p:txBody>
        </p:sp>
        <p:grpSp>
          <p:nvGrpSpPr>
            <p:cNvPr id="21" name="Group 20"/>
            <p:cNvGrpSpPr/>
            <p:nvPr/>
          </p:nvGrpSpPr>
          <p:grpSpPr>
            <a:xfrm>
              <a:off x="1074738" y="771526"/>
              <a:ext cx="7092950" cy="925512"/>
              <a:chOff x="1074738" y="771526"/>
              <a:chExt cx="7092950" cy="925512"/>
            </a:xfrm>
          </p:grpSpPr>
          <p:cxnSp>
            <p:nvCxnSpPr>
              <p:cNvPr id="98329" name="Straight Connector 55"/>
              <p:cNvCxnSpPr>
                <a:cxnSpLocks noChangeShapeType="1"/>
              </p:cNvCxnSpPr>
              <p:nvPr/>
            </p:nvCxnSpPr>
            <p:spPr bwMode="auto">
              <a:xfrm rot="5400000" flipH="1" flipV="1">
                <a:off x="846932" y="1386681"/>
                <a:ext cx="457200" cy="1587"/>
              </a:xfrm>
              <a:prstGeom prst="line">
                <a:avLst/>
              </a:prstGeom>
              <a:noFill/>
              <a:ln w="9525" algn="ctr">
                <a:solidFill>
                  <a:schemeClr val="tx1"/>
                </a:solidFill>
                <a:round/>
                <a:headEnd/>
                <a:tailEnd/>
              </a:ln>
            </p:spPr>
          </p:cxnSp>
          <p:cxnSp>
            <p:nvCxnSpPr>
              <p:cNvPr id="98330" name="Straight Connector 56"/>
              <p:cNvCxnSpPr>
                <a:cxnSpLocks noChangeShapeType="1"/>
              </p:cNvCxnSpPr>
              <p:nvPr/>
            </p:nvCxnSpPr>
            <p:spPr bwMode="auto">
              <a:xfrm rot="5400000" flipH="1" flipV="1">
                <a:off x="2590007" y="1386681"/>
                <a:ext cx="457200" cy="1587"/>
              </a:xfrm>
              <a:prstGeom prst="line">
                <a:avLst/>
              </a:prstGeom>
              <a:noFill/>
              <a:ln w="9525" algn="ctr">
                <a:solidFill>
                  <a:schemeClr val="tx1"/>
                </a:solidFill>
                <a:round/>
                <a:headEnd/>
                <a:tailEnd/>
              </a:ln>
            </p:spPr>
          </p:cxnSp>
          <p:cxnSp>
            <p:nvCxnSpPr>
              <p:cNvPr id="98331" name="Straight Connector 58"/>
              <p:cNvCxnSpPr>
                <a:cxnSpLocks noChangeShapeType="1"/>
              </p:cNvCxnSpPr>
              <p:nvPr/>
            </p:nvCxnSpPr>
            <p:spPr bwMode="auto">
              <a:xfrm rot="5400000" flipH="1" flipV="1">
                <a:off x="6116638" y="1392237"/>
                <a:ext cx="457200" cy="3175"/>
              </a:xfrm>
              <a:prstGeom prst="line">
                <a:avLst/>
              </a:prstGeom>
              <a:noFill/>
              <a:ln w="9525" algn="ctr">
                <a:solidFill>
                  <a:schemeClr val="tx1"/>
                </a:solidFill>
                <a:round/>
                <a:headEnd/>
                <a:tailEnd/>
              </a:ln>
            </p:spPr>
          </p:cxnSp>
          <p:cxnSp>
            <p:nvCxnSpPr>
              <p:cNvPr id="98332" name="Straight Connector 59"/>
              <p:cNvCxnSpPr>
                <a:cxnSpLocks noChangeShapeType="1"/>
              </p:cNvCxnSpPr>
              <p:nvPr/>
            </p:nvCxnSpPr>
            <p:spPr bwMode="auto">
              <a:xfrm rot="5400000" flipH="1" flipV="1">
                <a:off x="7897812" y="1431926"/>
                <a:ext cx="523875" cy="6350"/>
              </a:xfrm>
              <a:prstGeom prst="line">
                <a:avLst/>
              </a:prstGeom>
              <a:noFill/>
              <a:ln w="9525" algn="ctr">
                <a:solidFill>
                  <a:schemeClr val="tx1"/>
                </a:solidFill>
                <a:round/>
                <a:headEnd/>
                <a:tailEnd/>
              </a:ln>
            </p:spPr>
          </p:cxnSp>
          <p:cxnSp>
            <p:nvCxnSpPr>
              <p:cNvPr id="98333" name="Straight Connector 61"/>
              <p:cNvCxnSpPr>
                <a:cxnSpLocks noChangeShapeType="1"/>
              </p:cNvCxnSpPr>
              <p:nvPr/>
            </p:nvCxnSpPr>
            <p:spPr bwMode="auto">
              <a:xfrm>
                <a:off x="1081088" y="1158875"/>
                <a:ext cx="7086600" cy="1588"/>
              </a:xfrm>
              <a:prstGeom prst="line">
                <a:avLst/>
              </a:prstGeom>
              <a:noFill/>
              <a:ln w="9525" algn="ctr">
                <a:solidFill>
                  <a:schemeClr val="tx1"/>
                </a:solidFill>
                <a:round/>
                <a:headEnd/>
                <a:tailEnd/>
              </a:ln>
            </p:spPr>
          </p:cxnSp>
          <p:cxnSp>
            <p:nvCxnSpPr>
              <p:cNvPr id="98334" name="Straight Connector 64"/>
              <p:cNvCxnSpPr>
                <a:cxnSpLocks noChangeShapeType="1"/>
              </p:cNvCxnSpPr>
              <p:nvPr/>
            </p:nvCxnSpPr>
            <p:spPr bwMode="auto">
              <a:xfrm rot="5400000" flipH="1" flipV="1">
                <a:off x="4343401" y="998538"/>
                <a:ext cx="457200" cy="3175"/>
              </a:xfrm>
              <a:prstGeom prst="line">
                <a:avLst/>
              </a:prstGeom>
              <a:noFill/>
              <a:ln w="9525" algn="ctr">
                <a:solidFill>
                  <a:schemeClr val="tx1"/>
                </a:solidFill>
                <a:round/>
                <a:headEnd/>
                <a:tailEnd/>
              </a:ln>
            </p:spPr>
          </p:cxnSp>
          <p:cxnSp>
            <p:nvCxnSpPr>
              <p:cNvPr id="98335" name="Straight Connector 66"/>
              <p:cNvCxnSpPr>
                <a:cxnSpLocks noChangeShapeType="1"/>
              </p:cNvCxnSpPr>
              <p:nvPr/>
            </p:nvCxnSpPr>
            <p:spPr bwMode="auto">
              <a:xfrm rot="5400000" flipH="1" flipV="1">
                <a:off x="4344194" y="1431131"/>
                <a:ext cx="457200" cy="1588"/>
              </a:xfrm>
              <a:prstGeom prst="line">
                <a:avLst/>
              </a:prstGeom>
              <a:noFill/>
              <a:ln w="9525" algn="ctr">
                <a:solidFill>
                  <a:schemeClr val="tx1"/>
                </a:solidFill>
                <a:round/>
                <a:headEnd/>
                <a:tailEnd/>
              </a:ln>
            </p:spPr>
          </p:cxnSp>
        </p:grpSp>
        <p:sp>
          <p:nvSpPr>
            <p:cNvPr id="23" name="Rectangle 22"/>
            <p:cNvSpPr/>
            <p:nvPr/>
          </p:nvSpPr>
          <p:spPr>
            <a:xfrm>
              <a:off x="2265190" y="304800"/>
              <a:ext cx="4745210" cy="400110"/>
            </a:xfrm>
            <a:prstGeom prst="rect">
              <a:avLst/>
            </a:prstGeom>
          </p:spPr>
          <p:txBody>
            <a:bodyPr wrap="none">
              <a:spAutoFit/>
            </a:bodyPr>
            <a:lstStyle/>
            <a:p>
              <a:pPr>
                <a:defRPr/>
              </a:pPr>
              <a:r>
                <a:rPr lang="en-US" sz="2000" b="1" dirty="0">
                  <a:solidFill>
                    <a:schemeClr val="bg1"/>
                  </a:solidFill>
                  <a:effectLst>
                    <a:outerShdw blurRad="38100" dist="38100" dir="2700000" algn="tl">
                      <a:srgbClr val="C0C0C0"/>
                    </a:outerShdw>
                  </a:effectLst>
                  <a:latin typeface="Arial" charset="0"/>
                  <a:cs typeface="Times New Roman" pitchFamily="18" charset="0"/>
                </a:rPr>
                <a:t>NHÓM 2: KẾT QUẢ ỨNG DỤNG CNTT</a:t>
              </a:r>
            </a:p>
          </p:txBody>
        </p:sp>
      </p:gr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838200" y="865496"/>
            <a:ext cx="7677150" cy="4645656"/>
            <a:chOff x="838200" y="865496"/>
            <a:chExt cx="7677150" cy="4645656"/>
          </a:xfrm>
        </p:grpSpPr>
        <p:sp>
          <p:nvSpPr>
            <p:cNvPr id="9" name="Rounded Rectangle 8"/>
            <p:cNvSpPr/>
            <p:nvPr/>
          </p:nvSpPr>
          <p:spPr bwMode="gray">
            <a:xfrm>
              <a:off x="1219200" y="865496"/>
              <a:ext cx="6172200" cy="533400"/>
            </a:xfrm>
            <a:prstGeom prst="roundRect">
              <a:avLst>
                <a:gd name="adj" fmla="val 50000"/>
              </a:avLst>
            </a:prstGeom>
            <a:solidFill>
              <a:srgbClr val="953D2B"/>
            </a:soli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defRPr/>
              </a:pPr>
              <a:r>
                <a:rPr lang="en-US" b="1" dirty="0">
                  <a:solidFill>
                    <a:schemeClr val="bg1"/>
                  </a:solidFill>
                  <a:effectLst>
                    <a:outerShdw blurRad="38100" dist="38100" dir="2700000" algn="tl">
                      <a:srgbClr val="C0C0C0"/>
                    </a:outerShdw>
                  </a:effectLst>
                  <a:latin typeface="Arial" charset="0"/>
                  <a:cs typeface="Times New Roman" pitchFamily="18" charset="0"/>
                </a:rPr>
                <a:t>NHÓM 3: NGUỒN LỰC VÀ CÁC ĐIỀU KIỆN ĐẢM BẢO</a:t>
              </a:r>
            </a:p>
          </p:txBody>
        </p:sp>
        <p:sp>
          <p:nvSpPr>
            <p:cNvPr id="10" name="Rectangle 16"/>
            <p:cNvSpPr>
              <a:spLocks noChangeArrowheads="1"/>
            </p:cNvSpPr>
            <p:nvPr/>
          </p:nvSpPr>
          <p:spPr bwMode="gray">
            <a:xfrm>
              <a:off x="4953000" y="3048000"/>
              <a:ext cx="3547831" cy="238695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buFontTx/>
                <a:buChar char="-"/>
                <a:defRPr/>
              </a:pPr>
              <a:r>
                <a:rPr lang="en-US" dirty="0">
                  <a:solidFill>
                    <a:srgbClr val="0033CC"/>
                  </a:solidFill>
                  <a:latin typeface="+mj-lt"/>
                  <a:cs typeface="Arial" charset="0"/>
                </a:rPr>
                <a:t> </a:t>
              </a:r>
              <a:r>
                <a:rPr lang="en-US" dirty="0" err="1">
                  <a:solidFill>
                    <a:srgbClr val="0033CC"/>
                  </a:solidFill>
                  <a:latin typeface="+mj-lt"/>
                  <a:cs typeface="Arial" charset="0"/>
                </a:rPr>
                <a:t>Có</a:t>
              </a:r>
              <a:r>
                <a:rPr lang="en-US" dirty="0">
                  <a:solidFill>
                    <a:srgbClr val="0033CC"/>
                  </a:solidFill>
                  <a:latin typeface="+mj-lt"/>
                  <a:cs typeface="Arial" charset="0"/>
                </a:rPr>
                <a:t> </a:t>
              </a:r>
              <a:r>
                <a:rPr lang="en-US" dirty="0" err="1">
                  <a:solidFill>
                    <a:srgbClr val="0033CC"/>
                  </a:solidFill>
                  <a:latin typeface="+mj-lt"/>
                  <a:cs typeface="Arial" charset="0"/>
                </a:rPr>
                <a:t>quyết</a:t>
              </a:r>
              <a:r>
                <a:rPr lang="en-US" dirty="0">
                  <a:solidFill>
                    <a:srgbClr val="0033CC"/>
                  </a:solidFill>
                  <a:latin typeface="+mj-lt"/>
                  <a:cs typeface="Arial" charset="0"/>
                </a:rPr>
                <a:t> </a:t>
              </a:r>
              <a:r>
                <a:rPr lang="en-US" dirty="0" err="1">
                  <a:solidFill>
                    <a:srgbClr val="0033CC"/>
                  </a:solidFill>
                  <a:latin typeface="+mj-lt"/>
                  <a:cs typeface="Arial" charset="0"/>
                </a:rPr>
                <a:t>định</a:t>
              </a:r>
              <a:r>
                <a:rPr lang="en-US" dirty="0">
                  <a:solidFill>
                    <a:srgbClr val="0033CC"/>
                  </a:solidFill>
                  <a:latin typeface="+mj-lt"/>
                  <a:cs typeface="Arial" charset="0"/>
                </a:rPr>
                <a:t> </a:t>
              </a:r>
              <a:r>
                <a:rPr lang="en-US" dirty="0" err="1">
                  <a:solidFill>
                    <a:srgbClr val="0033CC"/>
                  </a:solidFill>
                  <a:latin typeface="+mj-lt"/>
                  <a:cs typeface="Arial" charset="0"/>
                </a:rPr>
                <a:t>thành</a:t>
              </a:r>
              <a:r>
                <a:rPr lang="en-US" dirty="0">
                  <a:solidFill>
                    <a:srgbClr val="0033CC"/>
                  </a:solidFill>
                  <a:latin typeface="+mj-lt"/>
                  <a:cs typeface="Arial" charset="0"/>
                </a:rPr>
                <a:t> </a:t>
              </a:r>
              <a:r>
                <a:rPr lang="en-US" dirty="0" err="1">
                  <a:solidFill>
                    <a:srgbClr val="0033CC"/>
                  </a:solidFill>
                  <a:latin typeface="+mj-lt"/>
                  <a:cs typeface="Arial" charset="0"/>
                </a:rPr>
                <a:t>lập</a:t>
              </a:r>
              <a:r>
                <a:rPr lang="en-US" dirty="0">
                  <a:solidFill>
                    <a:srgbClr val="0033CC"/>
                  </a:solidFill>
                  <a:latin typeface="+mj-lt"/>
                  <a:cs typeface="Arial" charset="0"/>
                </a:rPr>
                <a:t>, </a:t>
              </a:r>
              <a:r>
                <a:rPr lang="en-US" dirty="0" err="1">
                  <a:solidFill>
                    <a:srgbClr val="0033CC"/>
                  </a:solidFill>
                  <a:latin typeface="+mj-lt"/>
                  <a:cs typeface="Arial" charset="0"/>
                </a:rPr>
                <a:t>kiện</a:t>
              </a:r>
              <a:r>
                <a:rPr lang="en-US" dirty="0">
                  <a:solidFill>
                    <a:srgbClr val="0033CC"/>
                  </a:solidFill>
                  <a:latin typeface="+mj-lt"/>
                  <a:cs typeface="Arial" charset="0"/>
                </a:rPr>
                <a:t> </a:t>
              </a:r>
              <a:r>
                <a:rPr lang="en-US" dirty="0" err="1">
                  <a:solidFill>
                    <a:srgbClr val="0033CC"/>
                  </a:solidFill>
                  <a:latin typeface="+mj-lt"/>
                  <a:cs typeface="Arial" charset="0"/>
                </a:rPr>
                <a:t>toàn</a:t>
              </a:r>
              <a:r>
                <a:rPr lang="en-US" dirty="0">
                  <a:solidFill>
                    <a:srgbClr val="0033CC"/>
                  </a:solidFill>
                  <a:latin typeface="+mj-lt"/>
                  <a:cs typeface="Arial" charset="0"/>
                </a:rPr>
                <a:t>, Ban </a:t>
              </a:r>
              <a:r>
                <a:rPr lang="en-US" dirty="0" err="1">
                  <a:solidFill>
                    <a:srgbClr val="0033CC"/>
                  </a:solidFill>
                  <a:latin typeface="+mj-lt"/>
                  <a:cs typeface="Arial" charset="0"/>
                </a:rPr>
                <a:t>chỉ</a:t>
              </a:r>
              <a:r>
                <a:rPr lang="en-US" dirty="0">
                  <a:solidFill>
                    <a:srgbClr val="0033CC"/>
                  </a:solidFill>
                  <a:latin typeface="+mj-lt"/>
                  <a:cs typeface="Arial" charset="0"/>
                </a:rPr>
                <a:t> </a:t>
              </a:r>
              <a:r>
                <a:rPr lang="en-US" dirty="0" err="1">
                  <a:solidFill>
                    <a:srgbClr val="0033CC"/>
                  </a:solidFill>
                  <a:latin typeface="+mj-lt"/>
                  <a:cs typeface="Arial" charset="0"/>
                </a:rPr>
                <a:t>đạo</a:t>
              </a:r>
              <a:r>
                <a:rPr lang="en-US" dirty="0">
                  <a:solidFill>
                    <a:srgbClr val="0033CC"/>
                  </a:solidFill>
                  <a:latin typeface="+mj-lt"/>
                  <a:cs typeface="Arial" charset="0"/>
                </a:rPr>
                <a:t> ƯDCNTT</a:t>
              </a:r>
            </a:p>
            <a:p>
              <a:pPr algn="ctr" fontAlgn="auto">
                <a:spcBef>
                  <a:spcPts val="0"/>
                </a:spcBef>
                <a:spcAft>
                  <a:spcPts val="0"/>
                </a:spcAft>
                <a:buFontTx/>
                <a:buChar char="-"/>
                <a:defRPr/>
              </a:pPr>
              <a:r>
                <a:rPr lang="en-US" dirty="0">
                  <a:solidFill>
                    <a:srgbClr val="0033CC"/>
                  </a:solidFill>
                  <a:latin typeface="+mj-lt"/>
                  <a:cs typeface="Arial" charset="0"/>
                </a:rPr>
                <a:t> </a:t>
              </a:r>
              <a:r>
                <a:rPr lang="en-US" dirty="0" err="1">
                  <a:solidFill>
                    <a:srgbClr val="0033CC"/>
                  </a:solidFill>
                  <a:latin typeface="+mj-lt"/>
                  <a:cs typeface="Arial" charset="0"/>
                </a:rPr>
                <a:t>Có</a:t>
              </a:r>
              <a:r>
                <a:rPr lang="en-US" dirty="0">
                  <a:solidFill>
                    <a:srgbClr val="0033CC"/>
                  </a:solidFill>
                  <a:latin typeface="+mj-lt"/>
                  <a:cs typeface="Arial" charset="0"/>
                </a:rPr>
                <a:t> </a:t>
              </a:r>
              <a:r>
                <a:rPr lang="en-US" dirty="0" err="1">
                  <a:solidFill>
                    <a:srgbClr val="0033CC"/>
                  </a:solidFill>
                  <a:latin typeface="+mj-lt"/>
                  <a:cs typeface="Arial" charset="0"/>
                </a:rPr>
                <a:t>kế</a:t>
              </a:r>
              <a:r>
                <a:rPr lang="en-US" dirty="0">
                  <a:solidFill>
                    <a:srgbClr val="0033CC"/>
                  </a:solidFill>
                  <a:latin typeface="+mj-lt"/>
                  <a:cs typeface="Arial" charset="0"/>
                </a:rPr>
                <a:t> </a:t>
              </a:r>
              <a:r>
                <a:rPr lang="en-US" dirty="0" err="1">
                  <a:solidFill>
                    <a:srgbClr val="0033CC"/>
                  </a:solidFill>
                  <a:latin typeface="+mj-lt"/>
                  <a:cs typeface="Arial" charset="0"/>
                </a:rPr>
                <a:t>hoạch</a:t>
              </a:r>
              <a:r>
                <a:rPr lang="en-US" dirty="0">
                  <a:solidFill>
                    <a:srgbClr val="0033CC"/>
                  </a:solidFill>
                  <a:latin typeface="+mj-lt"/>
                  <a:cs typeface="Arial" charset="0"/>
                </a:rPr>
                <a:t> </a:t>
              </a:r>
              <a:r>
                <a:rPr lang="en-US" dirty="0" err="1">
                  <a:solidFill>
                    <a:srgbClr val="0033CC"/>
                  </a:solidFill>
                  <a:latin typeface="+mj-lt"/>
                  <a:cs typeface="Arial" charset="0"/>
                </a:rPr>
                <a:t>ứng</a:t>
              </a:r>
              <a:r>
                <a:rPr lang="en-US" dirty="0">
                  <a:solidFill>
                    <a:srgbClr val="0033CC"/>
                  </a:solidFill>
                  <a:latin typeface="+mj-lt"/>
                  <a:cs typeface="Arial" charset="0"/>
                </a:rPr>
                <a:t> </a:t>
              </a:r>
              <a:r>
                <a:rPr lang="en-US" dirty="0" err="1">
                  <a:solidFill>
                    <a:srgbClr val="0033CC"/>
                  </a:solidFill>
                  <a:latin typeface="+mj-lt"/>
                  <a:cs typeface="Arial" charset="0"/>
                </a:rPr>
                <a:t>dụng</a:t>
              </a:r>
              <a:r>
                <a:rPr lang="en-US" dirty="0">
                  <a:solidFill>
                    <a:srgbClr val="0033CC"/>
                  </a:solidFill>
                  <a:latin typeface="+mj-lt"/>
                  <a:cs typeface="Arial" charset="0"/>
                </a:rPr>
                <a:t> CNTT </a:t>
              </a:r>
              <a:r>
                <a:rPr lang="en-US" dirty="0" err="1">
                  <a:solidFill>
                    <a:srgbClr val="0033CC"/>
                  </a:solidFill>
                  <a:latin typeface="+mj-lt"/>
                  <a:cs typeface="Arial" charset="0"/>
                </a:rPr>
                <a:t>hàng</a:t>
              </a:r>
              <a:r>
                <a:rPr lang="en-US" dirty="0">
                  <a:solidFill>
                    <a:srgbClr val="0033CC"/>
                  </a:solidFill>
                  <a:latin typeface="+mj-lt"/>
                  <a:cs typeface="Arial" charset="0"/>
                </a:rPr>
                <a:t> </a:t>
              </a:r>
              <a:r>
                <a:rPr lang="en-US" dirty="0" err="1">
                  <a:solidFill>
                    <a:srgbClr val="0033CC"/>
                  </a:solidFill>
                  <a:latin typeface="+mj-lt"/>
                  <a:cs typeface="Arial" charset="0"/>
                </a:rPr>
                <a:t>năm</a:t>
              </a:r>
              <a:endParaRPr lang="en-US" dirty="0">
                <a:solidFill>
                  <a:srgbClr val="0033CC"/>
                </a:solidFill>
                <a:latin typeface="+mj-lt"/>
                <a:cs typeface="Arial" charset="0"/>
              </a:endParaRPr>
            </a:p>
            <a:p>
              <a:pPr algn="ctr" fontAlgn="auto">
                <a:spcBef>
                  <a:spcPts val="0"/>
                </a:spcBef>
                <a:spcAft>
                  <a:spcPts val="0"/>
                </a:spcAft>
                <a:defRPr/>
              </a:pPr>
              <a:r>
                <a:rPr lang="en-US" dirty="0">
                  <a:solidFill>
                    <a:srgbClr val="0033CC"/>
                  </a:solidFill>
                  <a:latin typeface="+mj-lt"/>
                  <a:cs typeface="Times New Roman" pitchFamily="18" charset="0"/>
                </a:rPr>
                <a:t>…………….</a:t>
              </a:r>
            </a:p>
          </p:txBody>
        </p:sp>
        <p:sp>
          <p:nvSpPr>
            <p:cNvPr id="11" name="Round Same Side Corner Rectangle 10"/>
            <p:cNvSpPr/>
            <p:nvPr/>
          </p:nvSpPr>
          <p:spPr bwMode="gray">
            <a:xfrm>
              <a:off x="4933950" y="2438400"/>
              <a:ext cx="3581400" cy="618952"/>
            </a:xfrm>
            <a:prstGeom prst="round2SameRect">
              <a:avLst>
                <a:gd name="adj1" fmla="val 50000"/>
                <a:gd name="adj2" fmla="val 0"/>
              </a:avLst>
            </a:prstGeom>
            <a:solidFill>
              <a:srgbClr val="C092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b="1" dirty="0" err="1">
                  <a:solidFill>
                    <a:schemeClr val="bg1"/>
                  </a:solidFill>
                  <a:latin typeface="Arial" charset="0"/>
                  <a:cs typeface="Arial" charset="0"/>
                </a:rPr>
                <a:t>Chỉ</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đạo</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điều</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hành</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và</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môi</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trường</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chính</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sách</a:t>
              </a:r>
              <a:endParaRPr lang="en-US" b="1" kern="0" dirty="0">
                <a:solidFill>
                  <a:schemeClr val="bg1"/>
                </a:solidFill>
                <a:effectLst>
                  <a:glow rad="63500">
                    <a:srgbClr val="FEB80A">
                      <a:lumMod val="75000"/>
                      <a:alpha val="40000"/>
                    </a:srgbClr>
                  </a:glow>
                  <a:outerShdw blurRad="38100" dist="38100" dir="2700000" algn="tl">
                    <a:srgbClr val="000000">
                      <a:alpha val="43137"/>
                    </a:srgbClr>
                  </a:outerShdw>
                </a:effectLst>
                <a:cs typeface="+mn-cs"/>
              </a:endParaRPr>
            </a:p>
          </p:txBody>
        </p:sp>
        <p:sp>
          <p:nvSpPr>
            <p:cNvPr id="14" name="Rectangle 13"/>
            <p:cNvSpPr>
              <a:spLocks noChangeArrowheads="1"/>
            </p:cNvSpPr>
            <p:nvPr/>
          </p:nvSpPr>
          <p:spPr bwMode="gray">
            <a:xfrm>
              <a:off x="842924" y="3048000"/>
              <a:ext cx="3271876" cy="246315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dirty="0">
                  <a:solidFill>
                    <a:srgbClr val="0033CC"/>
                  </a:solidFill>
                  <a:latin typeface="Arial" charset="0"/>
                  <a:cs typeface="Arial" charset="0"/>
                </a:rPr>
                <a:t>- </a:t>
              </a:r>
              <a:r>
                <a:rPr lang="en-US" dirty="0" err="1">
                  <a:solidFill>
                    <a:srgbClr val="0033CC"/>
                  </a:solidFill>
                  <a:latin typeface="Arial" charset="0"/>
                  <a:cs typeface="Arial" charset="0"/>
                </a:rPr>
                <a:t>Cán</a:t>
              </a:r>
              <a:r>
                <a:rPr lang="en-US" dirty="0">
                  <a:solidFill>
                    <a:srgbClr val="0033CC"/>
                  </a:solidFill>
                  <a:latin typeface="Arial" charset="0"/>
                  <a:cs typeface="Arial" charset="0"/>
                </a:rPr>
                <a:t> </a:t>
              </a:r>
              <a:r>
                <a:rPr lang="en-US" dirty="0" err="1">
                  <a:solidFill>
                    <a:srgbClr val="0033CC"/>
                  </a:solidFill>
                  <a:latin typeface="Arial" charset="0"/>
                  <a:cs typeface="Arial" charset="0"/>
                </a:rPr>
                <a:t>bộ</a:t>
              </a:r>
              <a:r>
                <a:rPr lang="en-US" dirty="0">
                  <a:solidFill>
                    <a:srgbClr val="0033CC"/>
                  </a:solidFill>
                  <a:latin typeface="Arial" charset="0"/>
                  <a:cs typeface="Arial" charset="0"/>
                </a:rPr>
                <a:t> </a:t>
              </a:r>
              <a:r>
                <a:rPr lang="en-US" dirty="0" err="1">
                  <a:solidFill>
                    <a:srgbClr val="0033CC"/>
                  </a:solidFill>
                  <a:latin typeface="Arial" charset="0"/>
                  <a:cs typeface="Arial" charset="0"/>
                </a:rPr>
                <a:t>phụ</a:t>
              </a:r>
              <a:r>
                <a:rPr lang="en-US" dirty="0">
                  <a:solidFill>
                    <a:srgbClr val="0033CC"/>
                  </a:solidFill>
                  <a:latin typeface="Arial" charset="0"/>
                  <a:cs typeface="Arial" charset="0"/>
                </a:rPr>
                <a:t> </a:t>
              </a:r>
              <a:r>
                <a:rPr lang="en-US" dirty="0" err="1">
                  <a:solidFill>
                    <a:srgbClr val="0033CC"/>
                  </a:solidFill>
                  <a:latin typeface="Arial" charset="0"/>
                  <a:cs typeface="Arial" charset="0"/>
                </a:rPr>
                <a:t>trách</a:t>
              </a:r>
              <a:r>
                <a:rPr lang="en-US" dirty="0">
                  <a:solidFill>
                    <a:srgbClr val="0033CC"/>
                  </a:solidFill>
                  <a:latin typeface="Arial" charset="0"/>
                  <a:cs typeface="Arial" charset="0"/>
                </a:rPr>
                <a:t> CNTT </a:t>
              </a:r>
              <a:r>
                <a:rPr lang="en-US" dirty="0" err="1">
                  <a:solidFill>
                    <a:srgbClr val="0033CC"/>
                  </a:solidFill>
                  <a:latin typeface="Arial" charset="0"/>
                  <a:cs typeface="Arial" charset="0"/>
                </a:rPr>
                <a:t>có</a:t>
              </a:r>
              <a:r>
                <a:rPr lang="en-US" dirty="0">
                  <a:solidFill>
                    <a:srgbClr val="0033CC"/>
                  </a:solidFill>
                  <a:latin typeface="Arial" charset="0"/>
                  <a:cs typeface="Arial" charset="0"/>
                </a:rPr>
                <a:t> </a:t>
              </a:r>
              <a:r>
                <a:rPr lang="en-US" dirty="0" err="1">
                  <a:solidFill>
                    <a:srgbClr val="0033CC"/>
                  </a:solidFill>
                  <a:latin typeface="Arial" charset="0"/>
                  <a:cs typeface="Arial" charset="0"/>
                </a:rPr>
                <a:t>kiến</a:t>
              </a:r>
              <a:r>
                <a:rPr lang="en-US" dirty="0">
                  <a:solidFill>
                    <a:srgbClr val="0033CC"/>
                  </a:solidFill>
                  <a:latin typeface="Arial" charset="0"/>
                  <a:cs typeface="Arial" charset="0"/>
                </a:rPr>
                <a:t> </a:t>
              </a:r>
              <a:r>
                <a:rPr lang="en-US" dirty="0" err="1">
                  <a:solidFill>
                    <a:srgbClr val="0033CC"/>
                  </a:solidFill>
                  <a:latin typeface="Arial" charset="0"/>
                  <a:cs typeface="Arial" charset="0"/>
                </a:rPr>
                <a:t>thức</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quản</a:t>
              </a:r>
              <a:r>
                <a:rPr lang="en-US" dirty="0">
                  <a:solidFill>
                    <a:srgbClr val="0033CC"/>
                  </a:solidFill>
                  <a:latin typeface="Arial" charset="0"/>
                  <a:cs typeface="Arial" charset="0"/>
                </a:rPr>
                <a:t> </a:t>
              </a:r>
              <a:r>
                <a:rPr lang="en-US" dirty="0" err="1">
                  <a:solidFill>
                    <a:srgbClr val="0033CC"/>
                  </a:solidFill>
                  <a:latin typeface="Arial" charset="0"/>
                  <a:cs typeface="Arial" charset="0"/>
                </a:rPr>
                <a:t>lí</a:t>
              </a:r>
              <a:r>
                <a:rPr lang="en-US" dirty="0">
                  <a:solidFill>
                    <a:srgbClr val="0033CC"/>
                  </a:solidFill>
                  <a:latin typeface="Arial" charset="0"/>
                  <a:cs typeface="Arial" charset="0"/>
                </a:rPr>
                <a:t> </a:t>
              </a:r>
              <a:r>
                <a:rPr lang="en-US" dirty="0" err="1">
                  <a:solidFill>
                    <a:srgbClr val="0033CC"/>
                  </a:solidFill>
                  <a:latin typeface="Arial" charset="0"/>
                  <a:cs typeface="Arial" charset="0"/>
                </a:rPr>
                <a:t>nhà</a:t>
              </a:r>
              <a:r>
                <a:rPr lang="en-US" dirty="0">
                  <a:solidFill>
                    <a:srgbClr val="0033CC"/>
                  </a:solidFill>
                  <a:latin typeface="Arial" charset="0"/>
                  <a:cs typeface="Arial" charset="0"/>
                </a:rPr>
                <a:t> </a:t>
              </a:r>
              <a:r>
                <a:rPr lang="en-US" dirty="0" err="1">
                  <a:solidFill>
                    <a:srgbClr val="0033CC"/>
                  </a:solidFill>
                  <a:latin typeface="Arial" charset="0"/>
                  <a:cs typeface="Arial" charset="0"/>
                </a:rPr>
                <a:t>nước</a:t>
              </a:r>
              <a:r>
                <a:rPr lang="en-US" dirty="0">
                  <a:solidFill>
                    <a:srgbClr val="0033CC"/>
                  </a:solidFill>
                  <a:latin typeface="Arial" charset="0"/>
                  <a:cs typeface="Arial" charset="0"/>
                </a:rPr>
                <a:t> </a:t>
              </a:r>
              <a:r>
                <a:rPr lang="en-US" dirty="0" err="1">
                  <a:solidFill>
                    <a:srgbClr val="0033CC"/>
                  </a:solidFill>
                  <a:latin typeface="Arial" charset="0"/>
                  <a:cs typeface="Arial" charset="0"/>
                </a:rPr>
                <a:t>trong</a:t>
              </a:r>
              <a:r>
                <a:rPr lang="en-US" dirty="0">
                  <a:solidFill>
                    <a:srgbClr val="0033CC"/>
                  </a:solidFill>
                  <a:latin typeface="Arial" charset="0"/>
                  <a:cs typeface="Arial" charset="0"/>
                </a:rPr>
                <a:t> </a:t>
              </a:r>
              <a:r>
                <a:rPr lang="en-US" dirty="0" err="1">
                  <a:solidFill>
                    <a:srgbClr val="0033CC"/>
                  </a:solidFill>
                  <a:latin typeface="Arial" charset="0"/>
                  <a:cs typeface="Arial" charset="0"/>
                </a:rPr>
                <a:t>các</a:t>
              </a:r>
              <a:r>
                <a:rPr lang="en-US" dirty="0">
                  <a:solidFill>
                    <a:srgbClr val="0033CC"/>
                  </a:solidFill>
                  <a:latin typeface="Arial" charset="0"/>
                  <a:cs typeface="Arial" charset="0"/>
                </a:rPr>
                <a:t> </a:t>
              </a:r>
              <a:r>
                <a:rPr lang="en-US" dirty="0" err="1">
                  <a:solidFill>
                    <a:srgbClr val="0033CC"/>
                  </a:solidFill>
                  <a:latin typeface="Arial" charset="0"/>
                  <a:cs typeface="Arial" charset="0"/>
                </a:rPr>
                <a:t>lĩnh</a:t>
              </a:r>
              <a:r>
                <a:rPr lang="en-US" dirty="0">
                  <a:solidFill>
                    <a:srgbClr val="0033CC"/>
                  </a:solidFill>
                  <a:latin typeface="Arial" charset="0"/>
                  <a:cs typeface="Arial" charset="0"/>
                </a:rPr>
                <a:t> </a:t>
              </a:r>
              <a:r>
                <a:rPr lang="en-US" dirty="0" err="1">
                  <a:solidFill>
                    <a:srgbClr val="0033CC"/>
                  </a:solidFill>
                  <a:latin typeface="Arial" charset="0"/>
                  <a:cs typeface="Arial" charset="0"/>
                </a:rPr>
                <a:t>vực</a:t>
              </a:r>
              <a:r>
                <a:rPr lang="en-US" dirty="0">
                  <a:solidFill>
                    <a:srgbClr val="0033CC"/>
                  </a:solidFill>
                  <a:latin typeface="Arial" charset="0"/>
                  <a:cs typeface="Arial" charset="0"/>
                </a:rPr>
                <a:t> CNTT; </a:t>
              </a:r>
              <a:r>
                <a:rPr lang="en-US" dirty="0" err="1">
                  <a:solidFill>
                    <a:srgbClr val="0033CC"/>
                  </a:solidFill>
                  <a:latin typeface="Arial" charset="0"/>
                  <a:cs typeface="Arial" charset="0"/>
                </a:rPr>
                <a:t>kỹ</a:t>
              </a:r>
              <a:r>
                <a:rPr lang="en-US" dirty="0">
                  <a:solidFill>
                    <a:srgbClr val="0033CC"/>
                  </a:solidFill>
                  <a:latin typeface="Arial" charset="0"/>
                  <a:cs typeface="Arial" charset="0"/>
                </a:rPr>
                <a:t> </a:t>
              </a:r>
              <a:r>
                <a:rPr lang="en-US" dirty="0" err="1">
                  <a:solidFill>
                    <a:srgbClr val="0033CC"/>
                  </a:solidFill>
                  <a:latin typeface="Arial" charset="0"/>
                  <a:cs typeface="Arial" charset="0"/>
                </a:rPr>
                <a:t>năng</a:t>
              </a:r>
              <a:r>
                <a:rPr lang="en-US" dirty="0">
                  <a:solidFill>
                    <a:srgbClr val="0033CC"/>
                  </a:solidFill>
                  <a:latin typeface="Arial" charset="0"/>
                  <a:cs typeface="Arial" charset="0"/>
                </a:rPr>
                <a:t> </a:t>
              </a:r>
              <a:r>
                <a:rPr lang="en-US" dirty="0" err="1">
                  <a:solidFill>
                    <a:srgbClr val="0033CC"/>
                  </a:solidFill>
                  <a:latin typeface="Arial" charset="0"/>
                  <a:cs typeface="Arial" charset="0"/>
                </a:rPr>
                <a:t>sử</a:t>
              </a:r>
              <a:r>
                <a:rPr lang="en-US" dirty="0">
                  <a:solidFill>
                    <a:srgbClr val="0033CC"/>
                  </a:solidFill>
                  <a:latin typeface="Arial" charset="0"/>
                  <a:cs typeface="Arial" charset="0"/>
                </a:rPr>
                <a:t> </a:t>
              </a:r>
              <a:r>
                <a:rPr lang="en-US" dirty="0" err="1">
                  <a:solidFill>
                    <a:srgbClr val="0033CC"/>
                  </a:solidFill>
                  <a:latin typeface="Arial" charset="0"/>
                  <a:cs typeface="Arial" charset="0"/>
                </a:rPr>
                <a:t>dụng</a:t>
              </a:r>
              <a:r>
                <a:rPr lang="en-US" dirty="0">
                  <a:solidFill>
                    <a:srgbClr val="0033CC"/>
                  </a:solidFill>
                  <a:latin typeface="Arial" charset="0"/>
                  <a:cs typeface="Arial" charset="0"/>
                </a:rPr>
                <a:t> CNTT </a:t>
              </a:r>
              <a:r>
                <a:rPr lang="en-US" dirty="0" err="1">
                  <a:solidFill>
                    <a:srgbClr val="0033CC"/>
                  </a:solidFill>
                  <a:latin typeface="Arial" charset="0"/>
                  <a:cs typeface="Arial" charset="0"/>
                </a:rPr>
                <a:t>trong</a:t>
              </a:r>
              <a:r>
                <a:rPr lang="en-US" dirty="0">
                  <a:solidFill>
                    <a:srgbClr val="0033CC"/>
                  </a:solidFill>
                  <a:latin typeface="Arial" charset="0"/>
                  <a:cs typeface="Arial" charset="0"/>
                </a:rPr>
                <a:t> </a:t>
              </a:r>
              <a:r>
                <a:rPr lang="en-US" dirty="0" err="1">
                  <a:solidFill>
                    <a:srgbClr val="0033CC"/>
                  </a:solidFill>
                  <a:latin typeface="Arial" charset="0"/>
                  <a:cs typeface="Arial" charset="0"/>
                </a:rPr>
                <a:t>quản</a:t>
              </a:r>
              <a:r>
                <a:rPr lang="en-US" dirty="0">
                  <a:solidFill>
                    <a:srgbClr val="0033CC"/>
                  </a:solidFill>
                  <a:latin typeface="Arial" charset="0"/>
                  <a:cs typeface="Arial" charset="0"/>
                </a:rPr>
                <a:t> </a:t>
              </a:r>
              <a:r>
                <a:rPr lang="en-US" dirty="0" err="1">
                  <a:solidFill>
                    <a:srgbClr val="0033CC"/>
                  </a:solidFill>
                  <a:latin typeface="Arial" charset="0"/>
                  <a:cs typeface="Arial" charset="0"/>
                </a:rPr>
                <a:t>lí</a:t>
              </a:r>
              <a:r>
                <a:rPr lang="en-US" dirty="0">
                  <a:solidFill>
                    <a:srgbClr val="0033CC"/>
                  </a:solidFill>
                  <a:latin typeface="Arial" charset="0"/>
                  <a:cs typeface="Arial" charset="0"/>
                </a:rPr>
                <a:t>, </a:t>
              </a:r>
              <a:r>
                <a:rPr lang="en-US" dirty="0" err="1">
                  <a:solidFill>
                    <a:srgbClr val="0033CC"/>
                  </a:solidFill>
                  <a:latin typeface="Arial" charset="0"/>
                  <a:cs typeface="Arial" charset="0"/>
                </a:rPr>
                <a:t>điều</a:t>
              </a:r>
              <a:r>
                <a:rPr lang="en-US" dirty="0">
                  <a:solidFill>
                    <a:srgbClr val="0033CC"/>
                  </a:solidFill>
                  <a:latin typeface="Arial" charset="0"/>
                  <a:cs typeface="Arial" charset="0"/>
                </a:rPr>
                <a:t> </a:t>
              </a:r>
              <a:r>
                <a:rPr lang="en-US" dirty="0" err="1">
                  <a:solidFill>
                    <a:srgbClr val="0033CC"/>
                  </a:solidFill>
                  <a:latin typeface="Arial" charset="0"/>
                  <a:cs typeface="Arial" charset="0"/>
                </a:rPr>
                <a:t>hành</a:t>
              </a:r>
              <a:endParaRPr lang="en-US" dirty="0">
                <a:solidFill>
                  <a:srgbClr val="0033CC"/>
                </a:solidFill>
                <a:latin typeface="Arial" charset="0"/>
                <a:cs typeface="Arial" charset="0"/>
              </a:endParaRPr>
            </a:p>
            <a:p>
              <a:pPr algn="ctr" fontAlgn="auto">
                <a:spcBef>
                  <a:spcPts val="0"/>
                </a:spcBef>
                <a:spcAft>
                  <a:spcPts val="0"/>
                </a:spcAft>
                <a:buFontTx/>
                <a:buChar char="-"/>
                <a:defRPr/>
              </a:pPr>
              <a:r>
                <a:rPr lang="en-US" dirty="0">
                  <a:solidFill>
                    <a:srgbClr val="0033CC"/>
                  </a:solidFill>
                  <a:latin typeface="Arial" charset="0"/>
                  <a:cs typeface="Arial" charset="0"/>
                </a:rPr>
                <a:t>100 % </a:t>
              </a:r>
              <a:r>
                <a:rPr lang="en-US" dirty="0" smtClean="0">
                  <a:solidFill>
                    <a:srgbClr val="0033CC"/>
                  </a:solidFill>
                  <a:latin typeface="Arial" charset="0"/>
                  <a:cs typeface="Arial" charset="0"/>
                </a:rPr>
                <a:t>CB, GV </a:t>
              </a:r>
              <a:r>
                <a:rPr lang="en-US" dirty="0" err="1">
                  <a:solidFill>
                    <a:srgbClr val="0033CC"/>
                  </a:solidFill>
                  <a:latin typeface="Arial" charset="0"/>
                  <a:cs typeface="Arial" charset="0"/>
                </a:rPr>
                <a:t>biết</a:t>
              </a:r>
              <a:r>
                <a:rPr lang="en-US" dirty="0">
                  <a:solidFill>
                    <a:srgbClr val="0033CC"/>
                  </a:solidFill>
                  <a:latin typeface="Arial" charset="0"/>
                  <a:cs typeface="Arial" charset="0"/>
                </a:rPr>
                <a:t> </a:t>
              </a:r>
              <a:r>
                <a:rPr lang="en-US" dirty="0" err="1">
                  <a:solidFill>
                    <a:srgbClr val="0033CC"/>
                  </a:solidFill>
                  <a:latin typeface="Arial" charset="0"/>
                  <a:cs typeface="Arial" charset="0"/>
                </a:rPr>
                <a:t>sử</a:t>
              </a:r>
              <a:r>
                <a:rPr lang="en-US" dirty="0">
                  <a:solidFill>
                    <a:srgbClr val="0033CC"/>
                  </a:solidFill>
                  <a:latin typeface="Arial" charset="0"/>
                  <a:cs typeface="Arial" charset="0"/>
                </a:rPr>
                <a:t> </a:t>
              </a:r>
              <a:r>
                <a:rPr lang="en-US" dirty="0" err="1">
                  <a:solidFill>
                    <a:srgbClr val="0033CC"/>
                  </a:solidFill>
                  <a:latin typeface="Arial" charset="0"/>
                  <a:cs typeface="Arial" charset="0"/>
                </a:rPr>
                <a:t>dụng</a:t>
              </a:r>
              <a:r>
                <a:rPr lang="en-US" dirty="0">
                  <a:solidFill>
                    <a:srgbClr val="0033CC"/>
                  </a:solidFill>
                  <a:latin typeface="Arial" charset="0"/>
                  <a:cs typeface="Arial" charset="0"/>
                </a:rPr>
                <a:t> </a:t>
              </a:r>
              <a:r>
                <a:rPr lang="en-US" dirty="0" err="1">
                  <a:solidFill>
                    <a:srgbClr val="0033CC"/>
                  </a:solidFill>
                  <a:latin typeface="Arial" charset="0"/>
                  <a:cs typeface="Arial" charset="0"/>
                </a:rPr>
                <a:t>các</a:t>
              </a:r>
              <a:r>
                <a:rPr lang="en-US" dirty="0">
                  <a:solidFill>
                    <a:srgbClr val="0033CC"/>
                  </a:solidFill>
                  <a:latin typeface="Arial" charset="0"/>
                  <a:cs typeface="Arial" charset="0"/>
                </a:rPr>
                <a:t> </a:t>
              </a:r>
              <a:r>
                <a:rPr lang="en-US" dirty="0" err="1">
                  <a:solidFill>
                    <a:srgbClr val="0033CC"/>
                  </a:solidFill>
                  <a:latin typeface="Arial" charset="0"/>
                  <a:cs typeface="Arial" charset="0"/>
                </a:rPr>
                <a:t>phần</a:t>
              </a:r>
              <a:r>
                <a:rPr lang="en-US" dirty="0">
                  <a:solidFill>
                    <a:srgbClr val="0033CC"/>
                  </a:solidFill>
                  <a:latin typeface="Arial" charset="0"/>
                  <a:cs typeface="Arial" charset="0"/>
                </a:rPr>
                <a:t> </a:t>
              </a:r>
              <a:r>
                <a:rPr lang="en-US" dirty="0" err="1">
                  <a:solidFill>
                    <a:srgbClr val="0033CC"/>
                  </a:solidFill>
                  <a:latin typeface="Arial" charset="0"/>
                  <a:cs typeface="Arial" charset="0"/>
                </a:rPr>
                <a:t>mềm</a:t>
              </a:r>
              <a:r>
                <a:rPr lang="en-US" dirty="0">
                  <a:solidFill>
                    <a:srgbClr val="0033CC"/>
                  </a:solidFill>
                  <a:latin typeface="Arial" charset="0"/>
                  <a:cs typeface="Arial" charset="0"/>
                </a:rPr>
                <a:t> </a:t>
              </a:r>
              <a:r>
                <a:rPr lang="en-US" dirty="0" err="1">
                  <a:solidFill>
                    <a:srgbClr val="0033CC"/>
                  </a:solidFill>
                  <a:latin typeface="Arial" charset="0"/>
                  <a:cs typeface="Arial" charset="0"/>
                </a:rPr>
                <a:t>đặc</a:t>
              </a:r>
              <a:r>
                <a:rPr lang="en-US" dirty="0">
                  <a:solidFill>
                    <a:srgbClr val="0033CC"/>
                  </a:solidFill>
                  <a:latin typeface="Arial" charset="0"/>
                  <a:cs typeface="Arial" charset="0"/>
                </a:rPr>
                <a:t> </a:t>
              </a:r>
              <a:r>
                <a:rPr lang="en-US" dirty="0" err="1">
                  <a:solidFill>
                    <a:srgbClr val="0033CC"/>
                  </a:solidFill>
                  <a:latin typeface="Arial" charset="0"/>
                  <a:cs typeface="Arial" charset="0"/>
                </a:rPr>
                <a:t>thù</a:t>
              </a:r>
              <a:r>
                <a:rPr lang="en-US" dirty="0">
                  <a:solidFill>
                    <a:srgbClr val="0033CC"/>
                  </a:solidFill>
                  <a:latin typeface="Arial" charset="0"/>
                  <a:cs typeface="Arial" charset="0"/>
                </a:rPr>
                <a:t> </a:t>
              </a:r>
            </a:p>
            <a:p>
              <a:pPr algn="ctr" fontAlgn="auto">
                <a:spcBef>
                  <a:spcPts val="0"/>
                </a:spcBef>
                <a:spcAft>
                  <a:spcPts val="0"/>
                </a:spcAft>
                <a:defRPr/>
              </a:pPr>
              <a:r>
                <a:rPr lang="en-US" dirty="0">
                  <a:solidFill>
                    <a:srgbClr val="0033CC"/>
                  </a:solidFill>
                  <a:latin typeface="+mn-lt"/>
                  <a:cs typeface="+mn-cs"/>
                </a:rPr>
                <a:t>………..</a:t>
              </a:r>
            </a:p>
          </p:txBody>
        </p:sp>
        <p:sp>
          <p:nvSpPr>
            <p:cNvPr id="15" name="Round Same Side Corner Rectangle 14"/>
            <p:cNvSpPr/>
            <p:nvPr/>
          </p:nvSpPr>
          <p:spPr bwMode="gray">
            <a:xfrm>
              <a:off x="838200" y="2451748"/>
              <a:ext cx="3276600" cy="589927"/>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1400" b="1" kern="0" dirty="0">
                  <a:solidFill>
                    <a:schemeClr val="bg1"/>
                  </a:solidFill>
                  <a:effectLst>
                    <a:glow rad="63500">
                      <a:srgbClr val="84AA33">
                        <a:lumMod val="75000"/>
                        <a:alpha val="40000"/>
                      </a:srgbClr>
                    </a:glow>
                    <a:outerShdw blurRad="38100" dist="38100" dir="2700000" algn="tl">
                      <a:srgbClr val="000000">
                        <a:alpha val="43137"/>
                      </a:srgbClr>
                    </a:outerShdw>
                  </a:effectLst>
                  <a:cs typeface="+mn-cs"/>
                </a:rPr>
                <a:t>      </a:t>
              </a:r>
              <a:r>
                <a:rPr lang="en-US" b="1" dirty="0" err="1">
                  <a:solidFill>
                    <a:schemeClr val="bg1"/>
                  </a:solidFill>
                  <a:latin typeface="Arial" charset="0"/>
                  <a:cs typeface="Arial" charset="0"/>
                </a:rPr>
                <a:t>Nguồn</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nhân</a:t>
              </a:r>
              <a:r>
                <a:rPr lang="en-US" b="1" dirty="0">
                  <a:solidFill>
                    <a:schemeClr val="bg1"/>
                  </a:solidFill>
                  <a:latin typeface="Arial" charset="0"/>
                  <a:cs typeface="Arial" charset="0"/>
                </a:rPr>
                <a:t> </a:t>
              </a:r>
              <a:r>
                <a:rPr lang="en-US" b="1" dirty="0" err="1">
                  <a:solidFill>
                    <a:schemeClr val="bg1"/>
                  </a:solidFill>
                  <a:latin typeface="Arial" charset="0"/>
                  <a:cs typeface="Arial" charset="0"/>
                </a:rPr>
                <a:t>lực</a:t>
              </a:r>
              <a:endParaRPr lang="en-US" dirty="0">
                <a:solidFill>
                  <a:schemeClr val="bg1"/>
                </a:solidFill>
                <a:latin typeface="Arial" charset="0"/>
                <a:cs typeface="Arial" charset="0"/>
              </a:endParaRPr>
            </a:p>
            <a:p>
              <a:pPr algn="ctr" fontAlgn="auto">
                <a:spcBef>
                  <a:spcPts val="0"/>
                </a:spcBef>
                <a:spcAft>
                  <a:spcPts val="0"/>
                </a:spcAft>
                <a:defRPr/>
              </a:pPr>
              <a:r>
                <a:rPr lang="en-US" sz="1600" b="1" kern="0" dirty="0">
                  <a:solidFill>
                    <a:schemeClr val="bg1"/>
                  </a:solidFill>
                  <a:effectLst>
                    <a:glow rad="63500">
                      <a:srgbClr val="84AA33">
                        <a:lumMod val="75000"/>
                        <a:alpha val="40000"/>
                      </a:srgbClr>
                    </a:glow>
                    <a:outerShdw blurRad="38100" dist="38100" dir="2700000" algn="tl">
                      <a:srgbClr val="000000">
                        <a:alpha val="43137"/>
                      </a:srgbClr>
                    </a:outerShdw>
                  </a:effectLst>
                  <a:cs typeface="+mn-cs"/>
                </a:rPr>
                <a:t>	</a:t>
              </a:r>
            </a:p>
          </p:txBody>
        </p:sp>
        <p:grpSp>
          <p:nvGrpSpPr>
            <p:cNvPr id="12" name="Group 11"/>
            <p:cNvGrpSpPr/>
            <p:nvPr/>
          </p:nvGrpSpPr>
          <p:grpSpPr>
            <a:xfrm>
              <a:off x="2201862" y="1371600"/>
              <a:ext cx="4351338" cy="1071563"/>
              <a:chOff x="2201862" y="1371600"/>
              <a:chExt cx="4351338" cy="1071563"/>
            </a:xfrm>
          </p:grpSpPr>
          <p:cxnSp>
            <p:nvCxnSpPr>
              <p:cNvPr id="99341" name="Straight Connector 50"/>
              <p:cNvCxnSpPr>
                <a:cxnSpLocks noChangeShapeType="1"/>
              </p:cNvCxnSpPr>
              <p:nvPr/>
            </p:nvCxnSpPr>
            <p:spPr bwMode="auto">
              <a:xfrm rot="5400000" flipH="1" flipV="1">
                <a:off x="6246019" y="2137569"/>
                <a:ext cx="609600" cy="1587"/>
              </a:xfrm>
              <a:prstGeom prst="line">
                <a:avLst/>
              </a:prstGeom>
              <a:noFill/>
              <a:ln w="9525" algn="ctr">
                <a:solidFill>
                  <a:schemeClr val="tx1"/>
                </a:solidFill>
                <a:round/>
                <a:headEnd/>
                <a:tailEnd/>
              </a:ln>
            </p:spPr>
          </p:cxnSp>
          <p:cxnSp>
            <p:nvCxnSpPr>
              <p:cNvPr id="99342" name="Straight Connector 51"/>
              <p:cNvCxnSpPr>
                <a:cxnSpLocks noChangeShapeType="1"/>
              </p:cNvCxnSpPr>
              <p:nvPr/>
            </p:nvCxnSpPr>
            <p:spPr bwMode="auto">
              <a:xfrm rot="5400000" flipH="1" flipV="1">
                <a:off x="1897856" y="2135981"/>
                <a:ext cx="609600" cy="1588"/>
              </a:xfrm>
              <a:prstGeom prst="line">
                <a:avLst/>
              </a:prstGeom>
              <a:noFill/>
              <a:ln w="9525" algn="ctr">
                <a:solidFill>
                  <a:schemeClr val="tx1"/>
                </a:solidFill>
                <a:round/>
                <a:headEnd/>
                <a:tailEnd/>
              </a:ln>
            </p:spPr>
          </p:cxnSp>
          <p:cxnSp>
            <p:nvCxnSpPr>
              <p:cNvPr id="99343" name="Straight Connector 55"/>
              <p:cNvCxnSpPr>
                <a:cxnSpLocks noChangeShapeType="1"/>
              </p:cNvCxnSpPr>
              <p:nvPr/>
            </p:nvCxnSpPr>
            <p:spPr bwMode="auto">
              <a:xfrm rot="5400000" flipH="1" flipV="1">
                <a:off x="4037012" y="1600200"/>
                <a:ext cx="458788" cy="1588"/>
              </a:xfrm>
              <a:prstGeom prst="line">
                <a:avLst/>
              </a:prstGeom>
              <a:noFill/>
              <a:ln w="9525" algn="ctr">
                <a:solidFill>
                  <a:schemeClr val="tx1"/>
                </a:solidFill>
                <a:round/>
                <a:headEnd/>
                <a:tailEnd/>
              </a:ln>
            </p:spPr>
          </p:cxnSp>
          <p:cxnSp>
            <p:nvCxnSpPr>
              <p:cNvPr id="99344" name="Straight Connector 18"/>
              <p:cNvCxnSpPr>
                <a:cxnSpLocks noChangeShapeType="1"/>
              </p:cNvCxnSpPr>
              <p:nvPr/>
            </p:nvCxnSpPr>
            <p:spPr bwMode="auto">
              <a:xfrm>
                <a:off x="2209800" y="1828800"/>
                <a:ext cx="4343400" cy="1588"/>
              </a:xfrm>
              <a:prstGeom prst="line">
                <a:avLst/>
              </a:prstGeom>
              <a:noFill/>
              <a:ln w="9525" algn="ctr">
                <a:solidFill>
                  <a:schemeClr val="tx1"/>
                </a:solidFill>
                <a:round/>
                <a:headEnd/>
                <a:tailEnd/>
              </a:ln>
            </p:spPr>
          </p:cxnSp>
        </p:grpSp>
      </p:gr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ình chữ nhật 41"/>
          <p:cNvSpPr/>
          <p:nvPr/>
        </p:nvSpPr>
        <p:spPr bwMode="auto">
          <a:xfrm rot="21122553">
            <a:off x="1003079" y="1794158"/>
            <a:ext cx="7137841" cy="3979327"/>
          </a:xfrm>
          <a:prstGeom prst="rect">
            <a:avLst/>
          </a:prstGeom>
          <a:solidFill>
            <a:schemeClr val="accent1">
              <a:lumMod val="40000"/>
              <a:lumOff val="60000"/>
            </a:schemeClr>
          </a:solidFill>
          <a:ln w="38100">
            <a:solidFill>
              <a:schemeClr val="accent1">
                <a:lumMod val="75000"/>
              </a:schemeClr>
            </a:solidFill>
            <a:prstDash val="dash"/>
          </a:ln>
          <a:effectLst/>
        </p:spPr>
        <p:txBody>
          <a:bodyPr wrap="none" anchor="ctr"/>
          <a:lstStyle/>
          <a:p>
            <a:pPr fontAlgn="auto">
              <a:spcBef>
                <a:spcPts val="0"/>
              </a:spcBef>
              <a:spcAft>
                <a:spcPts val="0"/>
              </a:spcAft>
              <a:defRPr/>
            </a:pPr>
            <a:endParaRPr lang="en-US">
              <a:latin typeface="+mn-lt"/>
              <a:cs typeface="+mn-cs"/>
            </a:endParaRPr>
          </a:p>
        </p:txBody>
      </p:sp>
      <p:sp>
        <p:nvSpPr>
          <p:cNvPr id="95234" name="WordArt 3"/>
          <p:cNvSpPr>
            <a:spLocks noChangeArrowheads="1" noChangeShapeType="1" noTextEdit="1"/>
          </p:cNvSpPr>
          <p:nvPr/>
        </p:nvSpPr>
        <p:spPr bwMode="gray">
          <a:xfrm>
            <a:off x="2057400" y="3048000"/>
            <a:ext cx="4800600" cy="838200"/>
          </a:xfrm>
          <a:prstGeom prst="rect">
            <a:avLst/>
          </a:prstGeom>
        </p:spPr>
        <p:txBody>
          <a:bodyPr wrap="none" fromWordArt="1">
            <a:prstTxWarp prst="textDeflate">
              <a:avLst>
                <a:gd name="adj" fmla="val 0"/>
              </a:avLst>
            </a:prstTxWarp>
          </a:bodyPr>
          <a:lstStyle/>
          <a:p>
            <a:pPr algn="ctr"/>
            <a:r>
              <a:rPr lang="vi-VN" sz="6000" b="1" kern="10" dirty="0">
                <a:ln w="28575">
                  <a:solidFill>
                    <a:schemeClr val="bg1"/>
                  </a:solidFill>
                  <a:round/>
                  <a:headEnd/>
                  <a:tailEnd/>
                </a:ln>
                <a:solidFill>
                  <a:srgbClr val="004D86"/>
                </a:solidFill>
                <a:effectLst>
                  <a:outerShdw dist="71842" dir="2700000" algn="ctr" rotWithShape="0">
                    <a:schemeClr val="bg2">
                      <a:alpha val="50000"/>
                    </a:schemeClr>
                  </a:outerShdw>
                </a:effectLst>
                <a:latin typeface="Verdana"/>
              </a:rPr>
              <a:t>Xin chân thành cảm ơn!</a:t>
            </a:r>
            <a:endParaRPr lang="en-US" sz="6000" b="1" kern="10" dirty="0">
              <a:ln w="28575">
                <a:solidFill>
                  <a:schemeClr val="bg1"/>
                </a:solidFill>
                <a:round/>
                <a:headEnd/>
                <a:tailEnd/>
              </a:ln>
              <a:solidFill>
                <a:srgbClr val="004D86"/>
              </a:solidFill>
              <a:effectLst>
                <a:outerShdw dist="71842" dir="2700000" algn="ctr" rotWithShape="0">
                  <a:schemeClr val="bg2">
                    <a:alpha val="50000"/>
                  </a:schemeClr>
                </a:outerShdw>
              </a:effectLst>
              <a:latin typeface="Verdana"/>
            </a:endParaRPr>
          </a:p>
        </p:txBody>
      </p:sp>
      <p:pic>
        <p:nvPicPr>
          <p:cNvPr id="95235" name="Picture 4" descr="p16_ss"/>
          <p:cNvPicPr>
            <a:picLocks noChangeAspect="1" noChangeArrowheads="1"/>
          </p:cNvPicPr>
          <p:nvPr/>
        </p:nvPicPr>
        <p:blipFill>
          <a:blip r:embed="rId2"/>
          <a:srcRect/>
          <a:stretch>
            <a:fillRect/>
          </a:stretch>
        </p:blipFill>
        <p:spPr bwMode="auto">
          <a:xfrm>
            <a:off x="1527175" y="2916238"/>
            <a:ext cx="514350" cy="525462"/>
          </a:xfrm>
          <a:prstGeom prst="rect">
            <a:avLst/>
          </a:prstGeom>
          <a:noFill/>
          <a:ln w="9525">
            <a:noFill/>
            <a:miter lim="800000"/>
            <a:headEnd/>
            <a:tailEnd/>
          </a:ln>
        </p:spPr>
      </p:pic>
      <p:pic>
        <p:nvPicPr>
          <p:cNvPr id="95236" name="Picture 5" descr="p16_s"/>
          <p:cNvPicPr>
            <a:picLocks noChangeAspect="1" noChangeArrowheads="1"/>
          </p:cNvPicPr>
          <p:nvPr/>
        </p:nvPicPr>
        <p:blipFill>
          <a:blip r:embed="rId3"/>
          <a:srcRect/>
          <a:stretch>
            <a:fillRect/>
          </a:stretch>
        </p:blipFill>
        <p:spPr bwMode="auto">
          <a:xfrm>
            <a:off x="6781800" y="2971800"/>
            <a:ext cx="493712" cy="395288"/>
          </a:xfrm>
          <a:prstGeom prst="rect">
            <a:avLst/>
          </a:prstGeom>
          <a:noFill/>
          <a:ln w="9525">
            <a:noFill/>
            <a:miter lim="800000"/>
            <a:headEnd/>
            <a:tailEnd/>
          </a:ln>
        </p:spPr>
      </p:pic>
    </p:spTree>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611868"/>
            <a:ext cx="8610600" cy="40011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000" b="1" dirty="0" err="1">
                <a:ln w="11430"/>
                <a:solidFill>
                  <a:srgbClr val="0070C0"/>
                </a:solidFill>
                <a:effectLst>
                  <a:outerShdw blurRad="50800" dist="39000" dir="5460000" algn="tl">
                    <a:srgbClr val="000000">
                      <a:alpha val="38000"/>
                    </a:srgbClr>
                  </a:outerShdw>
                </a:effectLst>
                <a:latin typeface="+mn-lt"/>
                <a:cs typeface="+mn-cs"/>
              </a:rPr>
              <a:t>Phần</a:t>
            </a:r>
            <a:r>
              <a:rPr lang="en-US" sz="2000" b="1" dirty="0">
                <a:ln w="11430"/>
                <a:solidFill>
                  <a:srgbClr val="0070C0"/>
                </a:solidFill>
                <a:effectLst>
                  <a:outerShdw blurRad="50800" dist="39000" dir="5460000" algn="tl">
                    <a:srgbClr val="000000">
                      <a:alpha val="38000"/>
                    </a:srgbClr>
                  </a:outerShdw>
                </a:effectLst>
                <a:latin typeface="+mn-lt"/>
                <a:cs typeface="+mn-cs"/>
              </a:rPr>
              <a:t> II: </a:t>
            </a:r>
            <a:r>
              <a:rPr lang="en-US" sz="2000" b="1" dirty="0" err="1">
                <a:ln w="11430"/>
                <a:solidFill>
                  <a:srgbClr val="0070C0"/>
                </a:solidFill>
                <a:effectLst>
                  <a:outerShdw blurRad="50800" dist="39000" dir="5460000" algn="tl">
                    <a:srgbClr val="000000">
                      <a:alpha val="38000"/>
                    </a:srgbClr>
                  </a:outerShdw>
                </a:effectLst>
                <a:latin typeface="+mn-lt"/>
                <a:cs typeface="+mn-cs"/>
              </a:rPr>
              <a:t>Quyết</a:t>
            </a:r>
            <a:r>
              <a:rPr lang="en-US" sz="2000" b="1" dirty="0">
                <a:ln w="11430"/>
                <a:solidFill>
                  <a:srgbClr val="0070C0"/>
                </a:solidFill>
                <a:effectLst>
                  <a:outerShdw blurRad="50800" dist="39000" dir="5460000" algn="tl">
                    <a:srgbClr val="000000">
                      <a:alpha val="38000"/>
                    </a:srgbClr>
                  </a:outerShdw>
                </a:effectLst>
                <a:latin typeface="+mn-lt"/>
                <a:cs typeface="+mn-cs"/>
              </a:rPr>
              <a:t> </a:t>
            </a:r>
            <a:r>
              <a:rPr lang="en-US" sz="2000" b="1" dirty="0" err="1">
                <a:ln w="11430"/>
                <a:solidFill>
                  <a:srgbClr val="0070C0"/>
                </a:solidFill>
                <a:effectLst>
                  <a:outerShdw blurRad="50800" dist="39000" dir="5460000" algn="tl">
                    <a:srgbClr val="000000">
                      <a:alpha val="38000"/>
                    </a:srgbClr>
                  </a:outerShdw>
                </a:effectLst>
                <a:latin typeface="+mn-lt"/>
                <a:cs typeface="+mn-cs"/>
              </a:rPr>
              <a:t>định</a:t>
            </a:r>
            <a:r>
              <a:rPr lang="en-US" sz="2000" b="1" dirty="0">
                <a:ln w="11430"/>
                <a:solidFill>
                  <a:srgbClr val="0070C0"/>
                </a:solidFill>
                <a:effectLst>
                  <a:outerShdw blurRad="50800" dist="39000" dir="5460000" algn="tl">
                    <a:srgbClr val="000000">
                      <a:alpha val="38000"/>
                    </a:srgbClr>
                  </a:outerShdw>
                </a:effectLst>
                <a:latin typeface="+mn-lt"/>
                <a:cs typeface="+mn-cs"/>
              </a:rPr>
              <a:t> </a:t>
            </a:r>
            <a:r>
              <a:rPr lang="en-US" sz="2000" b="1" dirty="0" err="1">
                <a:ln w="11430"/>
                <a:solidFill>
                  <a:srgbClr val="0070C0"/>
                </a:solidFill>
                <a:effectLst>
                  <a:outerShdw blurRad="50800" dist="39000" dir="5460000" algn="tl">
                    <a:srgbClr val="000000">
                      <a:alpha val="38000"/>
                    </a:srgbClr>
                  </a:outerShdw>
                </a:effectLst>
                <a:latin typeface="+mn-lt"/>
                <a:cs typeface="+mn-cs"/>
              </a:rPr>
              <a:t>số</a:t>
            </a:r>
            <a:r>
              <a:rPr lang="en-US" sz="2000" b="1" dirty="0">
                <a:ln w="11430"/>
                <a:solidFill>
                  <a:srgbClr val="0070C0"/>
                </a:solidFill>
                <a:effectLst>
                  <a:outerShdw blurRad="50800" dist="39000" dir="5460000" algn="tl">
                    <a:srgbClr val="000000">
                      <a:alpha val="38000"/>
                    </a:srgbClr>
                  </a:outerShdw>
                </a:effectLst>
                <a:latin typeface="+mn-lt"/>
                <a:cs typeface="+mn-cs"/>
              </a:rPr>
              <a:t>: </a:t>
            </a:r>
            <a:r>
              <a:rPr lang="en-US" sz="2000" b="1" dirty="0" smtClean="0">
                <a:ln w="11430"/>
                <a:solidFill>
                  <a:srgbClr val="0070C0"/>
                </a:solidFill>
                <a:effectLst>
                  <a:outerShdw blurRad="50800" dist="39000" dir="5460000" algn="tl">
                    <a:srgbClr val="000000">
                      <a:alpha val="38000"/>
                    </a:srgbClr>
                  </a:outerShdw>
                </a:effectLst>
                <a:latin typeface="+mn-lt"/>
                <a:cs typeface="+mn-cs"/>
              </a:rPr>
              <a:t>6076/QĐ-UBND </a:t>
            </a:r>
            <a:r>
              <a:rPr lang="en-US" sz="2000" b="1" dirty="0" err="1">
                <a:ln w="11430"/>
                <a:solidFill>
                  <a:srgbClr val="0070C0"/>
                </a:solidFill>
                <a:effectLst>
                  <a:outerShdw blurRad="50800" dist="39000" dir="5460000" algn="tl">
                    <a:srgbClr val="000000">
                      <a:alpha val="38000"/>
                    </a:srgbClr>
                  </a:outerShdw>
                </a:effectLst>
                <a:latin typeface="+mn-lt"/>
                <a:cs typeface="+mn-cs"/>
              </a:rPr>
              <a:t>ngày</a:t>
            </a:r>
            <a:r>
              <a:rPr lang="en-US" sz="2000" b="1" dirty="0">
                <a:ln w="11430"/>
                <a:solidFill>
                  <a:srgbClr val="0070C0"/>
                </a:solidFill>
                <a:effectLst>
                  <a:outerShdw blurRad="50800" dist="39000" dir="5460000" algn="tl">
                    <a:srgbClr val="000000">
                      <a:alpha val="38000"/>
                    </a:srgbClr>
                  </a:outerShdw>
                </a:effectLst>
                <a:latin typeface="+mn-lt"/>
                <a:cs typeface="+mn-cs"/>
              </a:rPr>
              <a:t> </a:t>
            </a:r>
            <a:r>
              <a:rPr lang="en-US" sz="2000" b="1" dirty="0" smtClean="0">
                <a:ln w="11430"/>
                <a:solidFill>
                  <a:srgbClr val="0070C0"/>
                </a:solidFill>
                <a:effectLst>
                  <a:outerShdw blurRad="50800" dist="39000" dir="5460000" algn="tl">
                    <a:srgbClr val="000000">
                      <a:alpha val="38000"/>
                    </a:srgbClr>
                  </a:outerShdw>
                </a:effectLst>
                <a:latin typeface="+mn-lt"/>
                <a:cs typeface="+mn-cs"/>
              </a:rPr>
              <a:t>26/8/2016</a:t>
            </a:r>
            <a:endParaRPr lang="en-US" sz="2000" b="1" dirty="0">
              <a:ln w="11430"/>
              <a:solidFill>
                <a:srgbClr val="0070C0"/>
              </a:solidFill>
              <a:effectLst>
                <a:outerShdw blurRad="50800" dist="39000" dir="5460000" algn="tl">
                  <a:srgbClr val="000000">
                    <a:alpha val="38000"/>
                  </a:srgbClr>
                </a:outerShdw>
              </a:effectLst>
              <a:latin typeface="+mn-lt"/>
              <a:cs typeface="+mn-cs"/>
            </a:endParaRPr>
          </a:p>
        </p:txBody>
      </p:sp>
      <p:sp>
        <p:nvSpPr>
          <p:cNvPr id="29699" name="TextBox 5"/>
          <p:cNvSpPr txBox="1">
            <a:spLocks noChangeArrowheads="1"/>
          </p:cNvSpPr>
          <p:nvPr/>
        </p:nvSpPr>
        <p:spPr bwMode="auto">
          <a:xfrm>
            <a:off x="838200" y="2209800"/>
            <a:ext cx="7162800" cy="1292662"/>
          </a:xfrm>
          <a:prstGeom prst="rect">
            <a:avLst/>
          </a:prstGeom>
          <a:noFill/>
          <a:ln w="9525">
            <a:noFill/>
            <a:miter lim="800000"/>
            <a:headEnd/>
            <a:tailEnd/>
          </a:ln>
        </p:spPr>
        <p:txBody>
          <a:bodyPr>
            <a:spAutoFit/>
          </a:bodyPr>
          <a:lstStyle/>
          <a:p>
            <a:pPr algn="just">
              <a:lnSpc>
                <a:spcPct val="150000"/>
              </a:lnSpc>
            </a:pPr>
            <a:r>
              <a:rPr lang="en-US" sz="2000" dirty="0" err="1" smtClean="0">
                <a:solidFill>
                  <a:schemeClr val="accent4">
                    <a:lumMod val="75000"/>
                    <a:lumOff val="25000"/>
                  </a:schemeClr>
                </a:solidFill>
                <a:latin typeface="Times New Roman" pitchFamily="18" charset="0"/>
                <a:cs typeface="Times New Roman" pitchFamily="18" charset="0"/>
              </a:rPr>
              <a:t>Thực</a:t>
            </a:r>
            <a:r>
              <a:rPr lang="en-US" sz="2000" dirty="0" smtClean="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mô</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hình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Trường</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học</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điện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tử</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dành</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cho</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trường</a:t>
            </a:r>
            <a:r>
              <a:rPr lang="en-US" sz="2000" dirty="0">
                <a:solidFill>
                  <a:schemeClr val="accent4">
                    <a:lumMod val="75000"/>
                    <a:lumOff val="25000"/>
                  </a:schemeClr>
                </a:solidFill>
                <a:latin typeface="Times New Roman" pitchFamily="18" charset="0"/>
                <a:cs typeface="Times New Roman" pitchFamily="18" charset="0"/>
              </a:rPr>
              <a:t> MN, TH, THCS </a:t>
            </a:r>
            <a:r>
              <a:rPr lang="en-US" sz="2000" dirty="0" err="1">
                <a:solidFill>
                  <a:schemeClr val="accent4">
                    <a:lumMod val="75000"/>
                    <a:lumOff val="25000"/>
                  </a:schemeClr>
                </a:solidFill>
                <a:latin typeface="Times New Roman" pitchFamily="18" charset="0"/>
                <a:cs typeface="Times New Roman" pitchFamily="18" charset="0"/>
              </a:rPr>
              <a:t>trên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địa</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bàn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Quận</a:t>
            </a:r>
            <a:r>
              <a:rPr lang="en-US" sz="2000" dirty="0">
                <a:solidFill>
                  <a:schemeClr val="accent4">
                    <a:lumMod val="75000"/>
                    <a:lumOff val="25000"/>
                  </a:schemeClr>
                </a:solidFill>
                <a:latin typeface="Times New Roman" pitchFamily="18" charset="0"/>
                <a:cs typeface="Times New Roman" pitchFamily="18" charset="0"/>
              </a:rPr>
              <a:t> Long </a:t>
            </a:r>
            <a:r>
              <a:rPr lang="en-US" sz="2000" dirty="0" err="1">
                <a:solidFill>
                  <a:schemeClr val="accent4">
                    <a:lumMod val="75000"/>
                    <a:lumOff val="25000"/>
                  </a:schemeClr>
                </a:solidFill>
                <a:latin typeface="Times New Roman" pitchFamily="18" charset="0"/>
                <a:cs typeface="Times New Roman" pitchFamily="18" charset="0"/>
              </a:rPr>
              <a:t>Biên</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giai</a:t>
            </a:r>
            <a:r>
              <a:rPr lang="en-US" sz="2000" dirty="0">
                <a:solidFill>
                  <a:schemeClr val="accent4">
                    <a:lumMod val="75000"/>
                    <a:lumOff val="25000"/>
                  </a:schemeClr>
                </a:solidFill>
                <a:latin typeface="Times New Roman" pitchFamily="18" charset="0"/>
                <a:cs typeface="Times New Roman" pitchFamily="18" charset="0"/>
              </a:rPr>
              <a:t> </a:t>
            </a:r>
            <a:r>
              <a:rPr lang="en-US" sz="2000" dirty="0" err="1">
                <a:solidFill>
                  <a:schemeClr val="accent4">
                    <a:lumMod val="75000"/>
                    <a:lumOff val="25000"/>
                  </a:schemeClr>
                </a:solidFill>
                <a:latin typeface="Times New Roman" pitchFamily="18" charset="0"/>
                <a:cs typeface="Times New Roman" pitchFamily="18" charset="0"/>
              </a:rPr>
              <a:t>đoạn</a:t>
            </a:r>
            <a:r>
              <a:rPr lang="en-US" sz="2000" dirty="0">
                <a:solidFill>
                  <a:schemeClr val="accent4">
                    <a:lumMod val="75000"/>
                    <a:lumOff val="25000"/>
                  </a:schemeClr>
                </a:solidFill>
                <a:latin typeface="Times New Roman" pitchFamily="18" charset="0"/>
                <a:cs typeface="Times New Roman" pitchFamily="18" charset="0"/>
              </a:rPr>
              <a:t> </a:t>
            </a:r>
            <a:r>
              <a:rPr lang="en-US" sz="2000" dirty="0" smtClean="0">
                <a:solidFill>
                  <a:schemeClr val="accent4">
                    <a:lumMod val="75000"/>
                    <a:lumOff val="25000"/>
                  </a:schemeClr>
                </a:solidFill>
                <a:latin typeface="Times New Roman" pitchFamily="18" charset="0"/>
                <a:cs typeface="Times New Roman" pitchFamily="18" charset="0"/>
              </a:rPr>
              <a:t>2016-2017.</a:t>
            </a:r>
            <a:endParaRPr lang="en-US" sz="2000" dirty="0">
              <a:solidFill>
                <a:schemeClr val="accent4">
                  <a:lumMod val="75000"/>
                  <a:lumOff val="25000"/>
                </a:schemeClr>
              </a:solidFill>
              <a:latin typeface="Times New Roman" pitchFamily="18" charset="0"/>
              <a:cs typeface="Times New Roman" pitchFamily="18" charset="0"/>
            </a:endParaRPr>
          </a:p>
          <a:p>
            <a:endParaRPr lang="en-US" dirty="0">
              <a:solidFill>
                <a:schemeClr val="accent4">
                  <a:lumMod val="75000"/>
                  <a:lumOff val="2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304800" y="838200"/>
            <a:ext cx="8601528" cy="5105400"/>
            <a:chOff x="304800" y="838200"/>
            <a:chExt cx="8601528" cy="5105400"/>
          </a:xfrm>
        </p:grpSpPr>
        <p:sp>
          <p:nvSpPr>
            <p:cNvPr id="5" name="Rectangle 16"/>
            <p:cNvSpPr>
              <a:spLocks noChangeArrowheads="1"/>
            </p:cNvSpPr>
            <p:nvPr/>
          </p:nvSpPr>
          <p:spPr bwMode="gray">
            <a:xfrm>
              <a:off x="309523" y="2781300"/>
              <a:ext cx="1519277" cy="3086100"/>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b="1" dirty="0" err="1">
                  <a:solidFill>
                    <a:schemeClr val="accent4">
                      <a:lumMod val="75000"/>
                      <a:lumOff val="25000"/>
                    </a:schemeClr>
                  </a:solidFill>
                  <a:latin typeface="Times New Roman" pitchFamily="18" charset="0"/>
                  <a:ea typeface="Times New Roman" pitchFamily="18" charset="0"/>
                  <a:cs typeface="Times New Roman" pitchFamily="18" charset="0"/>
                </a:rPr>
                <a:t>Bổ</a:t>
              </a:r>
              <a:r>
                <a:rPr lang="en-US" b="1" dirty="0">
                  <a:solidFill>
                    <a:schemeClr val="accent4">
                      <a:lumMod val="75000"/>
                      <a:lumOff val="25000"/>
                    </a:schemeClr>
                  </a:solidFill>
                  <a:latin typeface="Times New Roman" pitchFamily="18" charset="0"/>
                  <a:ea typeface="Times New Roman" pitchFamily="18" charset="0"/>
                  <a:cs typeface="Times New Roman" pitchFamily="18" charset="0"/>
                </a:rPr>
                <a:t> sung </a:t>
              </a:r>
              <a:r>
                <a:rPr lang="en-US" b="1" dirty="0" err="1">
                  <a:solidFill>
                    <a:schemeClr val="accent4">
                      <a:lumMod val="75000"/>
                      <a:lumOff val="25000"/>
                    </a:schemeClr>
                  </a:solidFill>
                  <a:latin typeface="Times New Roman" pitchFamily="18" charset="0"/>
                  <a:ea typeface="Times New Roman" pitchFamily="18" charset="0"/>
                  <a:cs typeface="Times New Roman" pitchFamily="18" charset="0"/>
                </a:rPr>
                <a:t>cơ</a:t>
              </a:r>
              <a:r>
                <a:rPr lang="en-US"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ea typeface="Times New Roman" pitchFamily="18" charset="0"/>
                  <a:cs typeface="Times New Roman" pitchFamily="18" charset="0"/>
                </a:rPr>
                <a:t>sở</a:t>
              </a:r>
              <a:r>
                <a:rPr lang="en-US"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ea typeface="Times New Roman" pitchFamily="18" charset="0"/>
                  <a:cs typeface="Times New Roman" pitchFamily="18" charset="0"/>
                </a:rPr>
                <a:t>vật</a:t>
              </a:r>
              <a:r>
                <a:rPr lang="en-US" b="1" dirty="0">
                  <a:solidFill>
                    <a:schemeClr val="accent4">
                      <a:lumMod val="75000"/>
                      <a:lumOff val="25000"/>
                    </a:schemeClr>
                  </a:solidFill>
                  <a:latin typeface="Times New Roman" pitchFamily="18" charset="0"/>
                  <a:ea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ea typeface="Times New Roman" pitchFamily="18" charset="0"/>
                  <a:cs typeface="Times New Roman" pitchFamily="18" charset="0"/>
                </a:rPr>
                <a:t>chất</a:t>
              </a:r>
              <a:r>
                <a:rPr lang="vi-VN" b="1" dirty="0">
                  <a:solidFill>
                    <a:schemeClr val="accent4">
                      <a:lumMod val="75000"/>
                      <a:lumOff val="25000"/>
                    </a:schemeClr>
                  </a:solidFill>
                  <a:latin typeface="Times New Roman" pitchFamily="18" charset="0"/>
                  <a:ea typeface="Times New Roman" pitchFamily="18" charset="0"/>
                  <a:cs typeface="Times New Roman" pitchFamily="18" charset="0"/>
                </a:rPr>
                <a:t> theo hướng chuẩn hóa một số phòng học</a:t>
              </a:r>
              <a:endParaRPr lang="en-US" b="1" kern="0" dirty="0">
                <a:solidFill>
                  <a:schemeClr val="accent4">
                    <a:lumMod val="75000"/>
                    <a:lumOff val="25000"/>
                  </a:schemeClr>
                </a:solidFill>
                <a:cs typeface="+mn-cs"/>
              </a:endParaRPr>
            </a:p>
          </p:txBody>
        </p:sp>
        <p:sp>
          <p:nvSpPr>
            <p:cNvPr id="6" name="Round Same Side Corner Rectangle 5"/>
            <p:cNvSpPr/>
            <p:nvPr/>
          </p:nvSpPr>
          <p:spPr bwMode="gray">
            <a:xfrm>
              <a:off x="304800" y="2362200"/>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1</a:t>
              </a:r>
            </a:p>
          </p:txBody>
        </p:sp>
        <p:sp>
          <p:nvSpPr>
            <p:cNvPr id="7" name="Rounded Rectangle 6"/>
            <p:cNvSpPr/>
            <p:nvPr/>
          </p:nvSpPr>
          <p:spPr bwMode="gray">
            <a:xfrm>
              <a:off x="3020704" y="838200"/>
              <a:ext cx="3124200" cy="609600"/>
            </a:xfrm>
            <a:prstGeom prst="roundRect">
              <a:avLst>
                <a:gd name="adj" fmla="val 50000"/>
              </a:avLst>
            </a:prstGeom>
            <a:gradFill rotWithShape="1">
              <a:gsLst>
                <a:gs pos="20000">
                  <a:srgbClr val="964305"/>
                </a:gs>
                <a:gs pos="55000">
                  <a:srgbClr val="964305">
                    <a:lumMod val="75000"/>
                  </a:srgbClr>
                </a:gs>
                <a:gs pos="57000">
                  <a:srgbClr val="964305"/>
                </a:gs>
                <a:gs pos="85000">
                  <a:srgbClr val="964305">
                    <a:lumMod val="60000"/>
                    <a:lumOff val="40000"/>
                  </a:srgbClr>
                </a:gs>
              </a:gsLst>
              <a:lin ang="16200000" scaled="0"/>
            </a:gradFill>
            <a:ln>
              <a:noFill/>
            </a:ln>
            <a:effectLst>
              <a:outerShdw blurRad="44450" dist="27940" dir="5400000" algn="ctr">
                <a:srgbClr val="000000">
                  <a:alpha val="32000"/>
                </a:srgbClr>
              </a:outerShdw>
            </a:effectLst>
            <a:scene3d>
              <a:camera prst="orthographicFront">
                <a:rot lat="0" lon="0" rev="0"/>
              </a:camera>
              <a:lightRig rig="threePt" dir="t">
                <a:rot lat="0" lon="0" rev="19200000"/>
              </a:lightRig>
            </a:scene3d>
            <a:sp3d prstMaterial="plastic">
              <a:bevelT w="165100" h="88900"/>
            </a:sp3d>
          </p:spPr>
          <p:txBody>
            <a:bodyPr tIns="0" anchor="ctr"/>
            <a:lstStyle/>
            <a:p>
              <a:pPr algn="ctr" fontAlgn="auto">
                <a:spcBef>
                  <a:spcPts val="0"/>
                </a:spcBef>
                <a:spcAft>
                  <a:spcPts val="0"/>
                </a:spcAft>
                <a:defRPr/>
              </a:pPr>
              <a:endParaRPr lang="en-US" sz="2000" b="1" kern="0" dirty="0">
                <a:solidFill>
                  <a:srgbClr val="FFFFFF"/>
                </a:solidFill>
                <a:effectLst>
                  <a:glow rad="63500">
                    <a:srgbClr val="964305">
                      <a:lumMod val="50000"/>
                      <a:alpha val="40000"/>
                    </a:srgbClr>
                  </a:glow>
                  <a:outerShdw blurRad="50800" dist="38100" dir="5400000" algn="t" rotWithShape="0">
                    <a:prstClr val="black">
                      <a:alpha val="40000"/>
                    </a:prstClr>
                  </a:outerShdw>
                </a:effectLst>
                <a:cs typeface="+mn-cs"/>
              </a:endParaRPr>
            </a:p>
          </p:txBody>
        </p:sp>
        <p:sp>
          <p:nvSpPr>
            <p:cNvPr id="8" name="Rectangle 16"/>
            <p:cNvSpPr>
              <a:spLocks noChangeArrowheads="1"/>
            </p:cNvSpPr>
            <p:nvPr/>
          </p:nvSpPr>
          <p:spPr bwMode="gray">
            <a:xfrm>
              <a:off x="2062123" y="2794948"/>
              <a:ext cx="1514741" cy="3072452"/>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en-US" b="1" dirty="0">
                  <a:solidFill>
                    <a:schemeClr val="accent4">
                      <a:lumMod val="75000"/>
                      <a:lumOff val="25000"/>
                    </a:schemeClr>
                  </a:solidFill>
                  <a:latin typeface="Times New Roman" pitchFamily="18" charset="0"/>
                  <a:cs typeface="Times New Roman" pitchFamily="18" charset="0"/>
                </a:rPr>
                <a:t>T</a:t>
              </a:r>
              <a:r>
                <a:rPr lang="vi-VN" b="1" dirty="0">
                  <a:solidFill>
                    <a:schemeClr val="accent4">
                      <a:lumMod val="75000"/>
                      <a:lumOff val="25000"/>
                    </a:schemeClr>
                  </a:solidFill>
                  <a:latin typeface="Times New Roman" pitchFamily="18" charset="0"/>
                  <a:cs typeface="Times New Roman" pitchFamily="18" charset="0"/>
                </a:rPr>
                <a:t>ăng cường quản lý công tác bảo trì bảo dưỡng, sử dụng</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cơ</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sở</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vật</a:t>
              </a:r>
              <a:r>
                <a:rPr lang="en-US" b="1" dirty="0">
                  <a:solidFill>
                    <a:schemeClr val="accent4">
                      <a:lumMod val="75000"/>
                      <a:lumOff val="25000"/>
                    </a:schemeClr>
                  </a:solidFill>
                  <a:latin typeface="Times New Roman" pitchFamily="18" charset="0"/>
                  <a:cs typeface="Times New Roman" pitchFamily="18" charset="0"/>
                </a:rPr>
                <a:t> </a:t>
              </a:r>
              <a:r>
                <a:rPr lang="en-US" b="1" dirty="0" err="1">
                  <a:solidFill>
                    <a:schemeClr val="accent4">
                      <a:lumMod val="75000"/>
                      <a:lumOff val="25000"/>
                    </a:schemeClr>
                  </a:solidFill>
                  <a:latin typeface="Times New Roman" pitchFamily="18" charset="0"/>
                  <a:cs typeface="Times New Roman" pitchFamily="18" charset="0"/>
                </a:rPr>
                <a:t>chất</a:t>
              </a:r>
              <a:r>
                <a:rPr lang="vi-VN" b="1" dirty="0">
                  <a:solidFill>
                    <a:schemeClr val="accent4">
                      <a:lumMod val="75000"/>
                      <a:lumOff val="25000"/>
                    </a:schemeClr>
                  </a:solidFill>
                  <a:latin typeface="Times New Roman" pitchFamily="18" charset="0"/>
                  <a:cs typeface="Times New Roman" pitchFamily="18" charset="0"/>
                </a:rPr>
                <a:t> của các trường học.</a:t>
              </a:r>
              <a:endParaRPr lang="en-US" b="1" kern="0" dirty="0">
                <a:solidFill>
                  <a:schemeClr val="accent4">
                    <a:lumMod val="75000"/>
                    <a:lumOff val="25000"/>
                  </a:schemeClr>
                </a:solidFill>
                <a:cs typeface="+mn-cs"/>
              </a:endParaRPr>
            </a:p>
          </p:txBody>
        </p:sp>
        <p:sp>
          <p:nvSpPr>
            <p:cNvPr id="9" name="Round Same Side Corner Rectangle 8"/>
            <p:cNvSpPr/>
            <p:nvPr/>
          </p:nvSpPr>
          <p:spPr bwMode="gray">
            <a:xfrm>
              <a:off x="2057400" y="2375848"/>
              <a:ext cx="1519464" cy="417234"/>
            </a:xfrm>
            <a:prstGeom prst="round2SameRect">
              <a:avLst>
                <a:gd name="adj1" fmla="val 50000"/>
                <a:gd name="adj2" fmla="val 0"/>
              </a:avLst>
            </a:prstGeom>
            <a:solidFill>
              <a:srgbClr val="FFC00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2</a:t>
              </a:r>
            </a:p>
          </p:txBody>
        </p:sp>
        <p:sp>
          <p:nvSpPr>
            <p:cNvPr id="10" name="Rectangle 16"/>
            <p:cNvSpPr>
              <a:spLocks noChangeArrowheads="1"/>
            </p:cNvSpPr>
            <p:nvPr/>
          </p:nvSpPr>
          <p:spPr bwMode="gray">
            <a:xfrm>
              <a:off x="3886387" y="2830204"/>
              <a:ext cx="1514741" cy="3113396"/>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b="1" dirty="0">
                  <a:solidFill>
                    <a:schemeClr val="accent4">
                      <a:lumMod val="75000"/>
                      <a:lumOff val="25000"/>
                    </a:schemeClr>
                  </a:solidFill>
                  <a:latin typeface="Times New Roman" pitchFamily="18" charset="0"/>
                  <a:cs typeface="Times New Roman" pitchFamily="18" charset="0"/>
                </a:rPr>
                <a:t>Đầu tư và nâng cao chất lượng khai thác sử dụng Trang thông tin điện tử trường.</a:t>
              </a:r>
              <a:endParaRPr lang="en-US" b="1" kern="0" dirty="0">
                <a:solidFill>
                  <a:schemeClr val="accent4">
                    <a:lumMod val="75000"/>
                    <a:lumOff val="25000"/>
                  </a:schemeClr>
                </a:solidFill>
                <a:cs typeface="+mn-cs"/>
              </a:endParaRPr>
            </a:p>
          </p:txBody>
        </p:sp>
        <p:sp>
          <p:nvSpPr>
            <p:cNvPr id="11" name="Round Same Side Corner Rectangle 10"/>
            <p:cNvSpPr/>
            <p:nvPr/>
          </p:nvSpPr>
          <p:spPr bwMode="gray">
            <a:xfrm>
              <a:off x="3881664" y="2411104"/>
              <a:ext cx="1519464" cy="417234"/>
            </a:xfrm>
            <a:prstGeom prst="round2SameRect">
              <a:avLst>
                <a:gd name="adj1" fmla="val 50000"/>
                <a:gd name="adj2" fmla="val 0"/>
              </a:avLst>
            </a:prstGeom>
            <a:solidFill>
              <a:srgbClr val="00B0F0"/>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3</a:t>
              </a:r>
            </a:p>
          </p:txBody>
        </p:sp>
        <p:sp>
          <p:nvSpPr>
            <p:cNvPr id="12" name="Rectangle 16"/>
            <p:cNvSpPr>
              <a:spLocks noChangeArrowheads="1"/>
            </p:cNvSpPr>
            <p:nvPr/>
          </p:nvSpPr>
          <p:spPr bwMode="gray">
            <a:xfrm>
              <a:off x="5638987" y="2843852"/>
              <a:ext cx="1514741" cy="3099748"/>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algn="ctr" fontAlgn="auto">
                <a:spcBef>
                  <a:spcPts val="0"/>
                </a:spcBef>
                <a:spcAft>
                  <a:spcPts val="0"/>
                </a:spcAft>
                <a:defRPr/>
              </a:pPr>
              <a:r>
                <a:rPr lang="vi-VN" b="1" dirty="0">
                  <a:solidFill>
                    <a:schemeClr val="accent4">
                      <a:lumMod val="75000"/>
                      <a:lumOff val="25000"/>
                    </a:schemeClr>
                  </a:solidFill>
                  <a:latin typeface="Times New Roman" pitchFamily="18" charset="0"/>
                  <a:cs typeface="Times New Roman" pitchFamily="18" charset="0"/>
                </a:rPr>
                <a:t>Tổ chức triển khai, áp dụng hiệu quả các phần mềm phục vụ công tác quản lý, điều hành, giảng dạy và học tập.</a:t>
              </a:r>
              <a:endParaRPr lang="en-US" b="1" kern="0" dirty="0">
                <a:solidFill>
                  <a:schemeClr val="accent4">
                    <a:lumMod val="75000"/>
                    <a:lumOff val="25000"/>
                  </a:schemeClr>
                </a:solidFill>
                <a:cs typeface="+mn-cs"/>
              </a:endParaRPr>
            </a:p>
          </p:txBody>
        </p:sp>
        <p:sp>
          <p:nvSpPr>
            <p:cNvPr id="13" name="Round Same Side Corner Rectangle 12"/>
            <p:cNvSpPr/>
            <p:nvPr/>
          </p:nvSpPr>
          <p:spPr bwMode="gray">
            <a:xfrm>
              <a:off x="5634264" y="2424752"/>
              <a:ext cx="1519464" cy="417234"/>
            </a:xfrm>
            <a:prstGeom prst="round2SameRect">
              <a:avLst>
                <a:gd name="adj1" fmla="val 50000"/>
                <a:gd name="adj2" fmla="val 0"/>
              </a:avLst>
            </a:prstGeom>
            <a:solidFill>
              <a:srgbClr val="006699"/>
            </a:soli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4</a:t>
              </a:r>
            </a:p>
          </p:txBody>
        </p:sp>
        <p:sp>
          <p:nvSpPr>
            <p:cNvPr id="14" name="Rectangle 16"/>
            <p:cNvSpPr>
              <a:spLocks noChangeArrowheads="1"/>
            </p:cNvSpPr>
            <p:nvPr/>
          </p:nvSpPr>
          <p:spPr bwMode="gray">
            <a:xfrm>
              <a:off x="7391587" y="2885622"/>
              <a:ext cx="1514741" cy="3057978"/>
            </a:xfrm>
            <a:prstGeom prst="rect">
              <a:avLst/>
            </a:prstGeom>
            <a:gradFill flip="none" rotWithShape="1">
              <a:gsLst>
                <a:gs pos="0">
                  <a:srgbClr val="DDDDDD"/>
                </a:gs>
                <a:gs pos="42000">
                  <a:srgbClr val="FFFFFF"/>
                </a:gs>
                <a:gs pos="100000">
                  <a:srgbClr val="FFFFFF"/>
                </a:gs>
              </a:gsLst>
              <a:lin ang="5400000" scaled="1"/>
              <a:tileRect/>
            </a:gradFill>
            <a:ln>
              <a:solidFill>
                <a:srgbClr val="969696"/>
              </a:solidFill>
            </a:ln>
            <a:effectLst>
              <a:reflection blurRad="6350" stA="50000" endA="300" endPos="38500" dist="50800" dir="5400000" sy="-100000" algn="bl" rotWithShape="0"/>
            </a:effectLst>
            <a:scene3d>
              <a:camera prst="orthographicFront">
                <a:rot lat="0" lon="0" rev="0"/>
              </a:camera>
              <a:lightRig rig="contrasting" dir="tl">
                <a:rot lat="0" lon="0" rev="17400000"/>
              </a:lightRig>
            </a:scene3d>
            <a:sp3d>
              <a:bevelT w="88900" h="88900"/>
            </a:sp3d>
          </p:spPr>
          <p:txBody>
            <a:bodyPr anchor="ctr"/>
            <a:lstStyle/>
            <a:p>
              <a:pPr indent="450850" algn="just" eaLnBrk="0" fontAlgn="auto" hangingPunct="0">
                <a:spcBef>
                  <a:spcPts val="0"/>
                </a:spcBef>
                <a:spcAft>
                  <a:spcPts val="0"/>
                </a:spcAft>
                <a:defRPr/>
              </a:pPr>
              <a:r>
                <a:rPr lang="vi-VN" b="1" dirty="0" smtClean="0">
                  <a:solidFill>
                    <a:schemeClr val="accent4">
                      <a:lumMod val="75000"/>
                      <a:lumOff val="25000"/>
                    </a:schemeClr>
                  </a:solidFill>
                  <a:latin typeface="Times New Roman" pitchFamily="18" charset="0"/>
                  <a:cs typeface="Times New Roman" pitchFamily="18" charset="0"/>
                </a:rPr>
                <a:t>Xây</a:t>
              </a:r>
              <a:r>
                <a:rPr lang="en-US" b="1" dirty="0" smtClean="0">
                  <a:solidFill>
                    <a:schemeClr val="accent4">
                      <a:lumMod val="75000"/>
                      <a:lumOff val="25000"/>
                    </a:schemeClr>
                  </a:solidFill>
                  <a:latin typeface="Times New Roman" pitchFamily="18" charset="0"/>
                  <a:cs typeface="Times New Roman" pitchFamily="18" charset="0"/>
                </a:rPr>
                <a:t> </a:t>
              </a:r>
              <a:r>
                <a:rPr lang="vi-VN" b="1" dirty="0" smtClean="0">
                  <a:solidFill>
                    <a:schemeClr val="accent4">
                      <a:lumMod val="75000"/>
                      <a:lumOff val="25000"/>
                    </a:schemeClr>
                  </a:solidFill>
                  <a:latin typeface="Times New Roman" pitchFamily="18" charset="0"/>
                  <a:cs typeface="Times New Roman" pitchFamily="18" charset="0"/>
                </a:rPr>
                <a:t>dựng </a:t>
              </a:r>
              <a:r>
                <a:rPr lang="vi-VN" b="1" dirty="0">
                  <a:solidFill>
                    <a:schemeClr val="accent4">
                      <a:lumMod val="75000"/>
                      <a:lumOff val="25000"/>
                    </a:schemeClr>
                  </a:solidFill>
                  <a:latin typeface="Times New Roman" pitchFamily="18" charset="0"/>
                  <a:cs typeface="Times New Roman" pitchFamily="18" charset="0"/>
                </a:rPr>
                <a:t>và kiện toàn công tác chỉ đạo điều hành, môi trường chính sách đảm bảo việc Ư</a:t>
              </a:r>
              <a:r>
                <a:rPr lang="en-US" b="1" dirty="0">
                  <a:solidFill>
                    <a:schemeClr val="accent4">
                      <a:lumMod val="75000"/>
                      <a:lumOff val="25000"/>
                    </a:schemeClr>
                  </a:solidFill>
                  <a:latin typeface="Times New Roman" pitchFamily="18" charset="0"/>
                  <a:cs typeface="Times New Roman" pitchFamily="18" charset="0"/>
                </a:rPr>
                <a:t>D</a:t>
              </a:r>
              <a:r>
                <a:rPr lang="vi-VN" b="1" dirty="0">
                  <a:solidFill>
                    <a:schemeClr val="accent4">
                      <a:lumMod val="75000"/>
                      <a:lumOff val="25000"/>
                    </a:schemeClr>
                  </a:solidFill>
                  <a:latin typeface="Times New Roman" pitchFamily="18" charset="0"/>
                  <a:cs typeface="Times New Roman" pitchFamily="18" charset="0"/>
                </a:rPr>
                <a:t>CNTT trong nhà trường.</a:t>
              </a:r>
            </a:p>
          </p:txBody>
        </p:sp>
        <p:sp>
          <p:nvSpPr>
            <p:cNvPr id="15" name="Round Same Side Corner Rectangle 14"/>
            <p:cNvSpPr/>
            <p:nvPr/>
          </p:nvSpPr>
          <p:spPr bwMode="gray">
            <a:xfrm>
              <a:off x="7386864" y="2466522"/>
              <a:ext cx="1519464" cy="417234"/>
            </a:xfrm>
            <a:prstGeom prst="round2SameRect">
              <a:avLst>
                <a:gd name="adj1" fmla="val 50000"/>
                <a:gd name="adj2" fmla="val 0"/>
              </a:avLst>
            </a:prstGeom>
            <a:gradFill rotWithShape="1">
              <a:gsLst>
                <a:gs pos="20000">
                  <a:srgbClr val="84AA33"/>
                </a:gs>
                <a:gs pos="50000">
                  <a:srgbClr val="84AA33">
                    <a:lumMod val="75000"/>
                  </a:srgbClr>
                </a:gs>
                <a:gs pos="51000">
                  <a:srgbClr val="84AA33"/>
                </a:gs>
                <a:gs pos="85000">
                  <a:srgbClr val="84AA33">
                    <a:lumMod val="60000"/>
                    <a:lumOff val="40000"/>
                  </a:srgbClr>
                </a:gs>
              </a:gsLst>
              <a:lin ang="16200000" scaled="0"/>
            </a:gradFill>
            <a:ln>
              <a:noFill/>
            </a:ln>
            <a:effectLst>
              <a:outerShdw blurRad="50800" dist="38100" dir="54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txBody>
            <a:bodyPr tIns="0" anchor="ctr"/>
            <a:lstStyle/>
            <a:p>
              <a:pPr algn="ctr" fontAlgn="auto">
                <a:spcBef>
                  <a:spcPts val="0"/>
                </a:spcBef>
                <a:spcAft>
                  <a:spcPts val="0"/>
                </a:spcAft>
                <a:defRPr/>
              </a:pPr>
              <a:r>
                <a:rPr lang="en-US" sz="2000" b="1" kern="0" dirty="0">
                  <a:solidFill>
                    <a:sysClr val="window" lastClr="FFFFFF"/>
                  </a:solidFill>
                  <a:effectLst>
                    <a:glow rad="63500">
                      <a:srgbClr val="84AA33">
                        <a:lumMod val="75000"/>
                        <a:alpha val="40000"/>
                      </a:srgbClr>
                    </a:glow>
                    <a:outerShdw blurRad="38100" dist="38100" dir="2700000" algn="tl">
                      <a:srgbClr val="000000">
                        <a:alpha val="43137"/>
                      </a:srgbClr>
                    </a:outerShdw>
                  </a:effectLst>
                  <a:cs typeface="+mn-cs"/>
                </a:rPr>
                <a:t>5</a:t>
              </a:r>
            </a:p>
          </p:txBody>
        </p:sp>
        <p:cxnSp>
          <p:nvCxnSpPr>
            <p:cNvPr id="30744" name="Straight Connector 15"/>
            <p:cNvCxnSpPr>
              <a:cxnSpLocks noChangeShapeType="1"/>
            </p:cNvCxnSpPr>
            <p:nvPr/>
          </p:nvCxnSpPr>
          <p:spPr bwMode="auto">
            <a:xfrm rot="5400000" flipH="1" flipV="1">
              <a:off x="837407" y="2132806"/>
              <a:ext cx="457200" cy="1587"/>
            </a:xfrm>
            <a:prstGeom prst="line">
              <a:avLst/>
            </a:prstGeom>
            <a:noFill/>
            <a:ln w="9525" algn="ctr">
              <a:solidFill>
                <a:schemeClr val="tx1"/>
              </a:solidFill>
              <a:round/>
              <a:headEnd/>
              <a:tailEnd/>
            </a:ln>
          </p:spPr>
        </p:cxnSp>
        <p:cxnSp>
          <p:nvCxnSpPr>
            <p:cNvPr id="30745" name="Straight Connector 16"/>
            <p:cNvCxnSpPr>
              <a:cxnSpLocks noChangeShapeType="1"/>
            </p:cNvCxnSpPr>
            <p:nvPr/>
          </p:nvCxnSpPr>
          <p:spPr bwMode="auto">
            <a:xfrm rot="5400000" flipH="1" flipV="1">
              <a:off x="2590007" y="2132806"/>
              <a:ext cx="457200" cy="1587"/>
            </a:xfrm>
            <a:prstGeom prst="line">
              <a:avLst/>
            </a:prstGeom>
            <a:noFill/>
            <a:ln w="9525" algn="ctr">
              <a:solidFill>
                <a:schemeClr val="tx1"/>
              </a:solidFill>
              <a:round/>
              <a:headEnd/>
              <a:tailEnd/>
            </a:ln>
          </p:spPr>
        </p:cxnSp>
        <p:cxnSp>
          <p:nvCxnSpPr>
            <p:cNvPr id="30746" name="Straight Connector 17"/>
            <p:cNvCxnSpPr>
              <a:cxnSpLocks noChangeShapeType="1"/>
            </p:cNvCxnSpPr>
            <p:nvPr/>
          </p:nvCxnSpPr>
          <p:spPr bwMode="auto">
            <a:xfrm rot="5400000" flipH="1" flipV="1">
              <a:off x="6116638" y="2166937"/>
              <a:ext cx="457200" cy="3175"/>
            </a:xfrm>
            <a:prstGeom prst="line">
              <a:avLst/>
            </a:prstGeom>
            <a:noFill/>
            <a:ln w="9525" algn="ctr">
              <a:solidFill>
                <a:schemeClr val="tx1"/>
              </a:solidFill>
              <a:round/>
              <a:headEnd/>
              <a:tailEnd/>
            </a:ln>
          </p:spPr>
        </p:cxnSp>
        <p:cxnSp>
          <p:nvCxnSpPr>
            <p:cNvPr id="30747" name="Straight Connector 18"/>
            <p:cNvCxnSpPr>
              <a:cxnSpLocks noChangeShapeType="1"/>
            </p:cNvCxnSpPr>
            <p:nvPr/>
          </p:nvCxnSpPr>
          <p:spPr bwMode="auto">
            <a:xfrm rot="5400000" flipH="1" flipV="1">
              <a:off x="7888287" y="2187576"/>
              <a:ext cx="523875" cy="6350"/>
            </a:xfrm>
            <a:prstGeom prst="line">
              <a:avLst/>
            </a:prstGeom>
            <a:noFill/>
            <a:ln w="9525" algn="ctr">
              <a:solidFill>
                <a:schemeClr val="tx1"/>
              </a:solidFill>
              <a:round/>
              <a:headEnd/>
              <a:tailEnd/>
            </a:ln>
          </p:spPr>
        </p:cxnSp>
        <p:cxnSp>
          <p:nvCxnSpPr>
            <p:cNvPr id="30748" name="Straight Connector 19"/>
            <p:cNvCxnSpPr>
              <a:cxnSpLocks noChangeShapeType="1"/>
            </p:cNvCxnSpPr>
            <p:nvPr/>
          </p:nvCxnSpPr>
          <p:spPr bwMode="auto">
            <a:xfrm>
              <a:off x="1081088" y="1905000"/>
              <a:ext cx="7086600" cy="1588"/>
            </a:xfrm>
            <a:prstGeom prst="line">
              <a:avLst/>
            </a:prstGeom>
            <a:noFill/>
            <a:ln w="9525" algn="ctr">
              <a:solidFill>
                <a:schemeClr val="tx1"/>
              </a:solidFill>
              <a:round/>
              <a:headEnd/>
              <a:tailEnd/>
            </a:ln>
          </p:spPr>
        </p:cxnSp>
        <p:cxnSp>
          <p:nvCxnSpPr>
            <p:cNvPr id="30749" name="Straight Connector 20"/>
            <p:cNvCxnSpPr>
              <a:cxnSpLocks noChangeShapeType="1"/>
            </p:cNvCxnSpPr>
            <p:nvPr/>
          </p:nvCxnSpPr>
          <p:spPr bwMode="auto">
            <a:xfrm rot="5400000" flipH="1" flipV="1">
              <a:off x="4343401" y="1676400"/>
              <a:ext cx="457200" cy="3175"/>
            </a:xfrm>
            <a:prstGeom prst="line">
              <a:avLst/>
            </a:prstGeom>
            <a:noFill/>
            <a:ln w="9525" algn="ctr">
              <a:solidFill>
                <a:schemeClr val="tx1"/>
              </a:solidFill>
              <a:round/>
              <a:headEnd/>
              <a:tailEnd/>
            </a:ln>
          </p:spPr>
        </p:cxnSp>
        <p:cxnSp>
          <p:nvCxnSpPr>
            <p:cNvPr id="30750" name="Straight Connector 21"/>
            <p:cNvCxnSpPr>
              <a:cxnSpLocks noChangeShapeType="1"/>
            </p:cNvCxnSpPr>
            <p:nvPr/>
          </p:nvCxnSpPr>
          <p:spPr bwMode="auto">
            <a:xfrm rot="5400000" flipH="1" flipV="1">
              <a:off x="4344194" y="2148681"/>
              <a:ext cx="457200" cy="1588"/>
            </a:xfrm>
            <a:prstGeom prst="line">
              <a:avLst/>
            </a:prstGeom>
            <a:noFill/>
            <a:ln w="9525" algn="ctr">
              <a:solidFill>
                <a:schemeClr val="tx1"/>
              </a:solidFill>
              <a:round/>
              <a:headEnd/>
              <a:tailEnd/>
            </a:ln>
          </p:spPr>
        </p:cxnSp>
        <p:sp>
          <p:nvSpPr>
            <p:cNvPr id="23" name="Rectangle 22"/>
            <p:cNvSpPr/>
            <p:nvPr/>
          </p:nvSpPr>
          <p:spPr>
            <a:xfrm>
              <a:off x="3352800" y="930275"/>
              <a:ext cx="2203450" cy="366713"/>
            </a:xfrm>
            <a:prstGeom prst="rect">
              <a:avLst/>
            </a:prstGeom>
          </p:spPr>
          <p:txBody>
            <a:bodyPr wrap="none">
              <a:spAutoFit/>
            </a:bodyPr>
            <a:lstStyle/>
            <a:p>
              <a:pPr>
                <a:defRPr/>
              </a:pPr>
              <a:r>
                <a:rPr lang="en-US" b="1" dirty="0">
                  <a:solidFill>
                    <a:schemeClr val="bg1"/>
                  </a:solidFill>
                  <a:effectLst>
                    <a:outerShdw blurRad="38100" dist="38100" dir="2700000" algn="tl">
                      <a:srgbClr val="C0C0C0"/>
                    </a:outerShdw>
                  </a:effectLst>
                  <a:latin typeface="Arial" charset="0"/>
                  <a:cs typeface="Times New Roman" pitchFamily="18" charset="0"/>
                </a:rPr>
                <a:t>MỤC TIÊU CỤ THỂ</a:t>
              </a:r>
            </a:p>
          </p:txBody>
        </p:sp>
      </p:grpSp>
    </p:spTree>
  </p:cSld>
  <p:clrMapOvr>
    <a:masterClrMapping/>
  </p:clrMapOvr>
  <p:transition spd="slow">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838199" y="1565275"/>
            <a:ext cx="5943601" cy="4759325"/>
            <a:chOff x="838199" y="762000"/>
            <a:chExt cx="5943601" cy="4759325"/>
          </a:xfrm>
        </p:grpSpPr>
        <p:sp>
          <p:nvSpPr>
            <p:cNvPr id="31745" name="TextBox 92"/>
            <p:cNvSpPr txBox="1">
              <a:spLocks noChangeArrowheads="1"/>
            </p:cNvSpPr>
            <p:nvPr/>
          </p:nvSpPr>
          <p:spPr bwMode="auto">
            <a:xfrm>
              <a:off x="914400" y="1600200"/>
              <a:ext cx="5638800" cy="369888"/>
            </a:xfrm>
            <a:prstGeom prst="rect">
              <a:avLst/>
            </a:prstGeom>
            <a:noFill/>
            <a:ln w="9525">
              <a:noFill/>
              <a:miter lim="800000"/>
              <a:headEnd/>
              <a:tailEnd/>
            </a:ln>
          </p:spPr>
          <p:txBody>
            <a:bodyPr>
              <a:spAutoFit/>
            </a:bodyPr>
            <a:lstStyle/>
            <a:p>
              <a:endParaRPr lang="en-US">
                <a:latin typeface="Verdana" pitchFamily="34" charset="0"/>
              </a:endParaRPr>
            </a:p>
          </p:txBody>
        </p:sp>
        <p:sp>
          <p:nvSpPr>
            <p:cNvPr id="94" name="Freeform 3"/>
            <p:cNvSpPr>
              <a:spLocks noEditPoints="1"/>
            </p:cNvSpPr>
            <p:nvPr/>
          </p:nvSpPr>
          <p:spPr bwMode="gray">
            <a:xfrm>
              <a:off x="838200" y="1482725"/>
              <a:ext cx="5943600" cy="4038600"/>
            </a:xfrm>
            <a:custGeom>
              <a:avLst/>
              <a:gdLst>
                <a:gd name="T0" fmla="*/ 1092 w 2820"/>
                <a:gd name="T1" fmla="*/ 50 h 2912"/>
                <a:gd name="T2" fmla="*/ 822 w 2820"/>
                <a:gd name="T3" fmla="*/ 168 h 2912"/>
                <a:gd name="T4" fmla="*/ 594 w 2820"/>
                <a:gd name="T5" fmla="*/ 300 h 2912"/>
                <a:gd name="T6" fmla="*/ 406 w 2820"/>
                <a:gd name="T7" fmla="*/ 446 h 2912"/>
                <a:gd name="T8" fmla="*/ 254 w 2820"/>
                <a:gd name="T9" fmla="*/ 604 h 2912"/>
                <a:gd name="T10" fmla="*/ 140 w 2820"/>
                <a:gd name="T11" fmla="*/ 772 h 2912"/>
                <a:gd name="T12" fmla="*/ 60 w 2820"/>
                <a:gd name="T13" fmla="*/ 944 h 2912"/>
                <a:gd name="T14" fmla="*/ 14 w 2820"/>
                <a:gd name="T15" fmla="*/ 1122 h 2912"/>
                <a:gd name="T16" fmla="*/ 0 w 2820"/>
                <a:gd name="T17" fmla="*/ 1300 h 2912"/>
                <a:gd name="T18" fmla="*/ 18 w 2820"/>
                <a:gd name="T19" fmla="*/ 1476 h 2912"/>
                <a:gd name="T20" fmla="*/ 64 w 2820"/>
                <a:gd name="T21" fmla="*/ 1650 h 2912"/>
                <a:gd name="T22" fmla="*/ 138 w 2820"/>
                <a:gd name="T23" fmla="*/ 1818 h 2912"/>
                <a:gd name="T24" fmla="*/ 238 w 2820"/>
                <a:gd name="T25" fmla="*/ 1978 h 2912"/>
                <a:gd name="T26" fmla="*/ 364 w 2820"/>
                <a:gd name="T27" fmla="*/ 2126 h 2912"/>
                <a:gd name="T28" fmla="*/ 512 w 2820"/>
                <a:gd name="T29" fmla="*/ 2262 h 2912"/>
                <a:gd name="T30" fmla="*/ 684 w 2820"/>
                <a:gd name="T31" fmla="*/ 2382 h 2912"/>
                <a:gd name="T32" fmla="*/ 874 w 2820"/>
                <a:gd name="T33" fmla="*/ 2484 h 2912"/>
                <a:gd name="T34" fmla="*/ 1086 w 2820"/>
                <a:gd name="T35" fmla="*/ 2564 h 2912"/>
                <a:gd name="T36" fmla="*/ 1314 w 2820"/>
                <a:gd name="T37" fmla="*/ 2622 h 2912"/>
                <a:gd name="T38" fmla="*/ 1558 w 2820"/>
                <a:gd name="T39" fmla="*/ 2654 h 2912"/>
                <a:gd name="T40" fmla="*/ 1818 w 2820"/>
                <a:gd name="T41" fmla="*/ 2658 h 2912"/>
                <a:gd name="T42" fmla="*/ 2090 w 2820"/>
                <a:gd name="T43" fmla="*/ 2632 h 2912"/>
                <a:gd name="T44" fmla="*/ 2374 w 2820"/>
                <a:gd name="T45" fmla="*/ 2574 h 2912"/>
                <a:gd name="T46" fmla="*/ 2544 w 2820"/>
                <a:gd name="T47" fmla="*/ 2912 h 2912"/>
                <a:gd name="T48" fmla="*/ 1868 w 2820"/>
                <a:gd name="T49" fmla="*/ 1552 h 2912"/>
                <a:gd name="T50" fmla="*/ 1956 w 2820"/>
                <a:gd name="T51" fmla="*/ 1914 h 2912"/>
                <a:gd name="T52" fmla="*/ 1788 w 2820"/>
                <a:gd name="T53" fmla="*/ 1936 h 2912"/>
                <a:gd name="T54" fmla="*/ 1616 w 2820"/>
                <a:gd name="T55" fmla="*/ 1934 h 2912"/>
                <a:gd name="T56" fmla="*/ 1442 w 2820"/>
                <a:gd name="T57" fmla="*/ 1912 h 2912"/>
                <a:gd name="T58" fmla="*/ 1272 w 2820"/>
                <a:gd name="T59" fmla="*/ 1872 h 2912"/>
                <a:gd name="T60" fmla="*/ 1108 w 2820"/>
                <a:gd name="T61" fmla="*/ 1812 h 2912"/>
                <a:gd name="T62" fmla="*/ 952 w 2820"/>
                <a:gd name="T63" fmla="*/ 1736 h 2912"/>
                <a:gd name="T64" fmla="*/ 810 w 2820"/>
                <a:gd name="T65" fmla="*/ 1646 h 2912"/>
                <a:gd name="T66" fmla="*/ 684 w 2820"/>
                <a:gd name="T67" fmla="*/ 1542 h 2912"/>
                <a:gd name="T68" fmla="*/ 578 w 2820"/>
                <a:gd name="T69" fmla="*/ 1428 h 2912"/>
                <a:gd name="T70" fmla="*/ 494 w 2820"/>
                <a:gd name="T71" fmla="*/ 1304 h 2912"/>
                <a:gd name="T72" fmla="*/ 438 w 2820"/>
                <a:gd name="T73" fmla="*/ 1170 h 2912"/>
                <a:gd name="T74" fmla="*/ 410 w 2820"/>
                <a:gd name="T75" fmla="*/ 1032 h 2912"/>
                <a:gd name="T76" fmla="*/ 416 w 2820"/>
                <a:gd name="T77" fmla="*/ 888 h 2912"/>
                <a:gd name="T78" fmla="*/ 460 w 2820"/>
                <a:gd name="T79" fmla="*/ 742 h 2912"/>
                <a:gd name="T80" fmla="*/ 544 w 2820"/>
                <a:gd name="T81" fmla="*/ 592 h 2912"/>
                <a:gd name="T82" fmla="*/ 670 w 2820"/>
                <a:gd name="T83" fmla="*/ 444 h 2912"/>
                <a:gd name="T84" fmla="*/ 844 w 2820"/>
                <a:gd name="T85" fmla="*/ 298 h 2912"/>
                <a:gd name="T86" fmla="*/ 1070 w 2820"/>
                <a:gd name="T87" fmla="*/ 154 h 2912"/>
                <a:gd name="T88" fmla="*/ 1348 w 2820"/>
                <a:gd name="T89" fmla="*/ 16 h 2912"/>
                <a:gd name="T90" fmla="*/ 1244 w 2820"/>
                <a:gd name="T91" fmla="*/ 0 h 2912"/>
                <a:gd name="T92" fmla="*/ 2820 w 2820"/>
                <a:gd name="T93" fmla="*/ 1934 h 2912"/>
                <a:gd name="T94" fmla="*/ 2820 w 2820"/>
                <a:gd name="T95" fmla="*/ 1934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lnTo>
                    <a:pt x="1244" y="0"/>
                  </a:lnTo>
                  <a:lnTo>
                    <a:pt x="1244" y="0"/>
                  </a:lnTo>
                  <a:close/>
                  <a:moveTo>
                    <a:pt x="2820" y="1934"/>
                  </a:moveTo>
                  <a:lnTo>
                    <a:pt x="2820" y="1934"/>
                  </a:lnTo>
                  <a:lnTo>
                    <a:pt x="2820" y="1934"/>
                  </a:lnTo>
                  <a:close/>
                </a:path>
              </a:pathLst>
            </a:custGeom>
            <a:gradFill rotWithShape="1">
              <a:gsLst>
                <a:gs pos="0">
                  <a:srgbClr val="E5730B"/>
                </a:gs>
                <a:gs pos="100000">
                  <a:srgbClr val="1A72D2"/>
                </a:gs>
              </a:gsLst>
              <a:lin ang="5400000" scaled="1"/>
            </a:gradFill>
            <a:ln>
              <a:noFill/>
            </a:ln>
            <a:effectLst>
              <a:outerShdw dist="206741" dir="8249373" algn="ctr" rotWithShape="0">
                <a:srgbClr val="C1D1D3">
                  <a:alpha val="50000"/>
                </a:srgbClr>
              </a:outerShdw>
            </a:effectLst>
            <a:scene3d>
              <a:camera prst="orthographicFront"/>
              <a:lightRig rig="threePt" dir="t"/>
            </a:scene3d>
            <a:sp3d>
              <a:bevelT w="330200" h="203200"/>
              <a:bevelB w="127000" h="203200"/>
            </a:sp3d>
            <a:extLst/>
          </p:spPr>
          <p:txBody>
            <a:bodyPr/>
            <a:lstStyle/>
            <a:p>
              <a:pPr fontAlgn="auto">
                <a:spcBef>
                  <a:spcPts val="0"/>
                </a:spcBef>
                <a:spcAft>
                  <a:spcPts val="0"/>
                </a:spcAft>
                <a:defRPr/>
              </a:pPr>
              <a:endParaRPr lang="en-US" kern="0">
                <a:solidFill>
                  <a:srgbClr val="000000"/>
                </a:solidFill>
                <a:latin typeface="+mn-lt"/>
                <a:cs typeface="+mn-cs"/>
              </a:endParaRPr>
            </a:p>
          </p:txBody>
        </p:sp>
        <p:sp>
          <p:nvSpPr>
            <p:cNvPr id="95" name="Oval 33"/>
            <p:cNvSpPr>
              <a:spLocks noChangeArrowheads="1"/>
            </p:cNvSpPr>
            <p:nvPr/>
          </p:nvSpPr>
          <p:spPr bwMode="gray">
            <a:xfrm rot="20876594">
              <a:off x="2781300" y="4494213"/>
              <a:ext cx="1766888" cy="666750"/>
            </a:xfrm>
            <a:prstGeom prst="ellipse">
              <a:avLst/>
            </a:prstGeom>
            <a:solidFill>
              <a:srgbClr val="0F2145">
                <a:alpha val="30000"/>
              </a:srgbClr>
            </a:soli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96" name="Oval 34"/>
            <p:cNvSpPr>
              <a:spLocks noChangeArrowheads="1"/>
            </p:cNvSpPr>
            <p:nvPr/>
          </p:nvSpPr>
          <p:spPr bwMode="gray">
            <a:xfrm>
              <a:off x="3171825" y="3281363"/>
              <a:ext cx="1704975" cy="1706562"/>
            </a:xfrm>
            <a:prstGeom prst="ellipse">
              <a:avLst/>
            </a:prstGeom>
            <a:gradFill rotWithShape="1">
              <a:gsLst>
                <a:gs pos="0">
                  <a:srgbClr val="D6E1E2">
                    <a:gamma/>
                    <a:shade val="46275"/>
                    <a:invGamma/>
                  </a:srgbClr>
                </a:gs>
                <a:gs pos="100000">
                  <a:srgbClr val="D6E1E2"/>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97" name="Oval 35"/>
            <p:cNvSpPr>
              <a:spLocks noChangeArrowheads="1"/>
            </p:cNvSpPr>
            <p:nvPr/>
          </p:nvSpPr>
          <p:spPr bwMode="gray">
            <a:xfrm>
              <a:off x="3192463" y="3290888"/>
              <a:ext cx="1665287" cy="1663700"/>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98" name="Oval 36"/>
            <p:cNvSpPr>
              <a:spLocks noChangeArrowheads="1"/>
            </p:cNvSpPr>
            <p:nvPr/>
          </p:nvSpPr>
          <p:spPr bwMode="gray">
            <a:xfrm>
              <a:off x="3209925" y="3306763"/>
              <a:ext cx="1584325" cy="1555750"/>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99" name="Oval 37"/>
            <p:cNvSpPr>
              <a:spLocks noChangeArrowheads="1"/>
            </p:cNvSpPr>
            <p:nvPr/>
          </p:nvSpPr>
          <p:spPr bwMode="gray">
            <a:xfrm>
              <a:off x="3302000" y="3351213"/>
              <a:ext cx="1409700" cy="1262062"/>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00" name="Text Box 38"/>
            <p:cNvSpPr txBox="1">
              <a:spLocks noChangeArrowheads="1"/>
            </p:cNvSpPr>
            <p:nvPr/>
          </p:nvSpPr>
          <p:spPr bwMode="gray">
            <a:xfrm>
              <a:off x="3333750" y="3454400"/>
              <a:ext cx="1295400" cy="1323439"/>
            </a:xfrm>
            <a:prstGeom prst="rect">
              <a:avLst/>
            </a:prstGeom>
            <a:noFill/>
            <a:ln>
              <a:noFill/>
            </a:ln>
            <a:effectLst/>
            <a:extLst/>
          </p:spPr>
          <p:txBody>
            <a:bodyPr>
              <a:spAutoFit/>
            </a:bodyPr>
            <a:lstStyle/>
            <a:p>
              <a:pPr algn="ctr" fontAlgn="auto">
                <a:spcBef>
                  <a:spcPts val="0"/>
                </a:spcBef>
                <a:spcAft>
                  <a:spcPts val="0"/>
                </a:spcAft>
                <a:defRPr/>
              </a:pPr>
              <a:r>
                <a:rPr lang="en-US" sz="2000" b="1" kern="0" dirty="0" smtClean="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v à  </a:t>
              </a:r>
              <a:r>
                <a:rPr lang="en-US" sz="2000" b="1" kern="0" dirty="0" err="1" smtClean="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Đạt</a:t>
              </a:r>
              <a:r>
                <a:rPr lang="en-US" sz="2000" b="1" kern="0" dirty="0" smtClean="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các</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tiêu</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chí</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theo</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quy</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định</a:t>
              </a:r>
              <a:endPar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1" name="Oval 39"/>
            <p:cNvSpPr>
              <a:spLocks noChangeArrowheads="1"/>
            </p:cNvSpPr>
            <p:nvPr/>
          </p:nvSpPr>
          <p:spPr bwMode="gray">
            <a:xfrm rot="20827004">
              <a:off x="1082675" y="3963368"/>
              <a:ext cx="1427163" cy="609600"/>
            </a:xfrm>
            <a:prstGeom prst="ellipse">
              <a:avLst/>
            </a:prstGeom>
            <a:solidFill>
              <a:srgbClr val="0F2145">
                <a:alpha val="30000"/>
              </a:srgbClr>
            </a:soli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grpSp>
          <p:nvGrpSpPr>
            <p:cNvPr id="31756" name="Group 40"/>
            <p:cNvGrpSpPr>
              <a:grpSpLocks/>
            </p:cNvGrpSpPr>
            <p:nvPr/>
          </p:nvGrpSpPr>
          <p:grpSpPr bwMode="auto">
            <a:xfrm>
              <a:off x="1295400" y="2939430"/>
              <a:ext cx="1371600" cy="1441450"/>
              <a:chOff x="732" y="2112"/>
              <a:chExt cx="842" cy="860"/>
            </a:xfrm>
          </p:grpSpPr>
          <p:sp>
            <p:nvSpPr>
              <p:cNvPr id="103" name="Oval 41"/>
              <p:cNvSpPr>
                <a:spLocks noChangeArrowheads="1"/>
              </p:cNvSpPr>
              <p:nvPr/>
            </p:nvSpPr>
            <p:spPr bwMode="gray">
              <a:xfrm>
                <a:off x="732" y="2112"/>
                <a:ext cx="842" cy="860"/>
              </a:xfrm>
              <a:prstGeom prst="ellipse">
                <a:avLst/>
              </a:prstGeom>
              <a:gradFill rotWithShape="1">
                <a:gsLst>
                  <a:gs pos="0">
                    <a:srgbClr val="D6E1E2">
                      <a:gamma/>
                      <a:shade val="46275"/>
                      <a:invGamma/>
                    </a:srgbClr>
                  </a:gs>
                  <a:gs pos="100000">
                    <a:srgbClr val="D6E1E2"/>
                  </a:gs>
                </a:gsLst>
                <a:lin ang="5400000" scaled="1"/>
              </a:gradFill>
              <a:ln>
                <a:noFill/>
              </a:ln>
              <a:effectLst/>
              <a:extLst/>
            </p:spPr>
            <p:txBody>
              <a:bodyPr vert="eaVert" wrap="none" anchor="ctr"/>
              <a:lstStyle/>
              <a:p>
                <a:pPr fontAlgn="auto">
                  <a:spcBef>
                    <a:spcPts val="0"/>
                  </a:spcBef>
                  <a:spcAft>
                    <a:spcPts val="0"/>
                  </a:spcAft>
                  <a:defRPr/>
                </a:pPr>
                <a:endParaRPr lang="en-US" i="1" kern="0">
                  <a:solidFill>
                    <a:srgbClr val="002060"/>
                  </a:solidFill>
                  <a:latin typeface="+mn-lt"/>
                  <a:cs typeface="+mn-cs"/>
                </a:endParaRPr>
              </a:p>
            </p:txBody>
          </p:sp>
          <p:sp>
            <p:nvSpPr>
              <p:cNvPr id="104" name="Oval 42"/>
              <p:cNvSpPr>
                <a:spLocks noChangeArrowheads="1"/>
              </p:cNvSpPr>
              <p:nvPr/>
            </p:nvSpPr>
            <p:spPr bwMode="gray">
              <a:xfrm>
                <a:off x="743" y="2117"/>
                <a:ext cx="823" cy="838"/>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i="1" kern="0">
                  <a:solidFill>
                    <a:srgbClr val="002060"/>
                  </a:solidFill>
                  <a:latin typeface="+mn-lt"/>
                  <a:cs typeface="+mn-cs"/>
                </a:endParaRPr>
              </a:p>
            </p:txBody>
          </p:sp>
          <p:sp>
            <p:nvSpPr>
              <p:cNvPr id="105" name="Oval 43"/>
              <p:cNvSpPr>
                <a:spLocks noChangeArrowheads="1"/>
              </p:cNvSpPr>
              <p:nvPr/>
            </p:nvSpPr>
            <p:spPr bwMode="gray">
              <a:xfrm>
                <a:off x="751" y="2125"/>
                <a:ext cx="784" cy="78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i="1" kern="0">
                  <a:solidFill>
                    <a:srgbClr val="002060"/>
                  </a:solidFill>
                  <a:latin typeface="+mn-lt"/>
                  <a:cs typeface="+mn-cs"/>
                </a:endParaRPr>
              </a:p>
            </p:txBody>
          </p:sp>
          <p:sp>
            <p:nvSpPr>
              <p:cNvPr id="106" name="Oval 44"/>
              <p:cNvSpPr>
                <a:spLocks noChangeArrowheads="1"/>
              </p:cNvSpPr>
              <p:nvPr/>
            </p:nvSpPr>
            <p:spPr bwMode="gray">
              <a:xfrm>
                <a:off x="795" y="2147"/>
                <a:ext cx="695" cy="63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i="1" kern="0">
                  <a:solidFill>
                    <a:srgbClr val="002060"/>
                  </a:solidFill>
                  <a:latin typeface="+mn-lt"/>
                  <a:cs typeface="+mn-cs"/>
                </a:endParaRPr>
              </a:p>
            </p:txBody>
          </p:sp>
          <p:sp>
            <p:nvSpPr>
              <p:cNvPr id="107" name="Text Box 45"/>
              <p:cNvSpPr txBox="1">
                <a:spLocks noChangeArrowheads="1"/>
              </p:cNvSpPr>
              <p:nvPr/>
            </p:nvSpPr>
            <p:spPr bwMode="gray">
              <a:xfrm>
                <a:off x="890" y="2414"/>
                <a:ext cx="642" cy="239"/>
              </a:xfrm>
              <a:prstGeom prst="rect">
                <a:avLst/>
              </a:prstGeom>
              <a:noFill/>
              <a:ln>
                <a:noFill/>
              </a:ln>
              <a:effectLst/>
              <a:extLst/>
            </p:spPr>
            <p:txBody>
              <a:bodyPr wrap="none">
                <a:spAutoFit/>
              </a:bodyPr>
              <a:lstStyle/>
              <a:p>
                <a:pPr algn="ctr" fontAlgn="auto">
                  <a:spcBef>
                    <a:spcPts val="0"/>
                  </a:spcBef>
                  <a:spcAft>
                    <a:spcPts val="0"/>
                  </a:spcAft>
                  <a:defRPr/>
                </a:pP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Học</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tập</a:t>
                </a:r>
                <a:endPar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sp>
          <p:nvSpPr>
            <p:cNvPr id="108" name="Oval 46"/>
            <p:cNvSpPr>
              <a:spLocks noChangeArrowheads="1"/>
            </p:cNvSpPr>
            <p:nvPr/>
          </p:nvSpPr>
          <p:spPr bwMode="gray">
            <a:xfrm>
              <a:off x="838199" y="1993900"/>
              <a:ext cx="1286933" cy="596900"/>
            </a:xfrm>
            <a:prstGeom prst="ellipse">
              <a:avLst/>
            </a:prstGeom>
            <a:solidFill>
              <a:srgbClr val="0F2145">
                <a:alpha val="30000"/>
              </a:srgbClr>
            </a:soli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sp>
          <p:nvSpPr>
            <p:cNvPr id="109" name="Oval 47"/>
            <p:cNvSpPr>
              <a:spLocks noChangeArrowheads="1"/>
            </p:cNvSpPr>
            <p:nvPr/>
          </p:nvSpPr>
          <p:spPr bwMode="gray">
            <a:xfrm>
              <a:off x="1066799" y="1387474"/>
              <a:ext cx="1235227" cy="1145835"/>
            </a:xfrm>
            <a:prstGeom prst="ellipse">
              <a:avLst/>
            </a:prstGeom>
            <a:gradFill rotWithShape="1">
              <a:gsLst>
                <a:gs pos="0">
                  <a:srgbClr val="D6E1E2">
                    <a:gamma/>
                    <a:shade val="46275"/>
                    <a:invGamma/>
                  </a:srgbClr>
                </a:gs>
                <a:gs pos="100000">
                  <a:srgbClr val="D6E1E2"/>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10" name="Oval 48"/>
            <p:cNvSpPr>
              <a:spLocks noChangeArrowheads="1"/>
            </p:cNvSpPr>
            <p:nvPr/>
          </p:nvSpPr>
          <p:spPr bwMode="gray">
            <a:xfrm>
              <a:off x="1079500" y="1392238"/>
              <a:ext cx="1206500" cy="1119187"/>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11" name="Oval 49"/>
            <p:cNvSpPr>
              <a:spLocks noChangeArrowheads="1"/>
            </p:cNvSpPr>
            <p:nvPr/>
          </p:nvSpPr>
          <p:spPr bwMode="gray">
            <a:xfrm>
              <a:off x="1090613" y="1403349"/>
              <a:ext cx="1147132" cy="1044575"/>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12" name="Oval 50"/>
            <p:cNvSpPr>
              <a:spLocks noChangeArrowheads="1"/>
            </p:cNvSpPr>
            <p:nvPr/>
          </p:nvSpPr>
          <p:spPr bwMode="gray">
            <a:xfrm>
              <a:off x="1144588" y="1428749"/>
              <a:ext cx="1022652" cy="84738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13" name="Text Box 51"/>
            <p:cNvSpPr txBox="1">
              <a:spLocks noChangeArrowheads="1"/>
            </p:cNvSpPr>
            <p:nvPr/>
          </p:nvSpPr>
          <p:spPr bwMode="gray">
            <a:xfrm>
              <a:off x="1066800" y="1520825"/>
              <a:ext cx="1147133" cy="707886"/>
            </a:xfrm>
            <a:prstGeom prst="rect">
              <a:avLst/>
            </a:prstGeom>
            <a:noFill/>
            <a:ln>
              <a:noFill/>
            </a:ln>
            <a:effectLst/>
            <a:extLst/>
          </p:spPr>
          <p:txBody>
            <a:bodyPr wrap="square">
              <a:spAutoFit/>
            </a:bodyPr>
            <a:lstStyle/>
            <a:p>
              <a:pPr algn="ctr" fontAlgn="auto">
                <a:spcBef>
                  <a:spcPts val="0"/>
                </a:spcBef>
                <a:spcAft>
                  <a:spcPts val="0"/>
                </a:spcAft>
                <a:defRPr/>
              </a:pP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Giảng</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dạy</a:t>
              </a:r>
              <a:endParaRPr lang="en-US" sz="2000"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4" name="Oval 52"/>
            <p:cNvSpPr>
              <a:spLocks noChangeArrowheads="1"/>
            </p:cNvSpPr>
            <p:nvPr/>
          </p:nvSpPr>
          <p:spPr bwMode="gray">
            <a:xfrm>
              <a:off x="2262188" y="1524000"/>
              <a:ext cx="860425" cy="285750"/>
            </a:xfrm>
            <a:prstGeom prst="ellipse">
              <a:avLst/>
            </a:prstGeom>
            <a:solidFill>
              <a:srgbClr val="0F2145">
                <a:alpha val="30000"/>
              </a:srgbClr>
            </a:solidFill>
            <a:ln>
              <a:noFill/>
            </a:ln>
            <a:effectLst/>
            <a:extLst/>
          </p:spPr>
          <p:txBody>
            <a:bodyPr wrap="none" anchor="ctr"/>
            <a:lstStyle/>
            <a:p>
              <a:pPr fontAlgn="auto">
                <a:spcBef>
                  <a:spcPts val="0"/>
                </a:spcBef>
                <a:spcAft>
                  <a:spcPts val="0"/>
                </a:spcAft>
                <a:defRPr/>
              </a:pPr>
              <a:endParaRPr lang="en-US" kern="0">
                <a:solidFill>
                  <a:srgbClr val="000000"/>
                </a:solidFill>
                <a:latin typeface="+mn-lt"/>
                <a:cs typeface="+mn-cs"/>
              </a:endParaRPr>
            </a:p>
          </p:txBody>
        </p:sp>
        <p:grpSp>
          <p:nvGrpSpPr>
            <p:cNvPr id="31" name="Group 30"/>
            <p:cNvGrpSpPr/>
            <p:nvPr/>
          </p:nvGrpSpPr>
          <p:grpSpPr>
            <a:xfrm>
              <a:off x="2559050" y="762000"/>
              <a:ext cx="1174750" cy="1066800"/>
              <a:chOff x="2559050" y="1676400"/>
              <a:chExt cx="682625" cy="682625"/>
            </a:xfrm>
          </p:grpSpPr>
          <p:sp>
            <p:nvSpPr>
              <p:cNvPr id="115" name="Oval 53"/>
              <p:cNvSpPr>
                <a:spLocks noChangeArrowheads="1"/>
              </p:cNvSpPr>
              <p:nvPr/>
            </p:nvSpPr>
            <p:spPr bwMode="gray">
              <a:xfrm>
                <a:off x="2559050" y="1676400"/>
                <a:ext cx="682625" cy="682625"/>
              </a:xfrm>
              <a:prstGeom prst="ellipse">
                <a:avLst/>
              </a:prstGeom>
              <a:gradFill rotWithShape="1">
                <a:gsLst>
                  <a:gs pos="0">
                    <a:srgbClr val="D6E1E2">
                      <a:gamma/>
                      <a:shade val="46275"/>
                      <a:invGamma/>
                    </a:srgbClr>
                  </a:gs>
                  <a:gs pos="100000">
                    <a:srgbClr val="D6E1E2"/>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16" name="Oval 54"/>
              <p:cNvSpPr>
                <a:spLocks noChangeArrowheads="1"/>
              </p:cNvSpPr>
              <p:nvPr/>
            </p:nvSpPr>
            <p:spPr bwMode="gray">
              <a:xfrm>
                <a:off x="2568575" y="1679575"/>
                <a:ext cx="665163" cy="666750"/>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17" name="Oval 55"/>
              <p:cNvSpPr>
                <a:spLocks noChangeArrowheads="1"/>
              </p:cNvSpPr>
              <p:nvPr/>
            </p:nvSpPr>
            <p:spPr bwMode="gray">
              <a:xfrm>
                <a:off x="2574925" y="1685925"/>
                <a:ext cx="633413" cy="622300"/>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sp>
            <p:nvSpPr>
              <p:cNvPr id="118" name="Oval 56"/>
              <p:cNvSpPr>
                <a:spLocks noChangeArrowheads="1"/>
              </p:cNvSpPr>
              <p:nvPr/>
            </p:nvSpPr>
            <p:spPr bwMode="gray">
              <a:xfrm>
                <a:off x="2611438" y="1704975"/>
                <a:ext cx="563562" cy="503238"/>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p:spPr>
            <p:txBody>
              <a:bodyPr vert="eaVert" wrap="none" anchor="ctr"/>
              <a:lstStyle/>
              <a:p>
                <a:pPr fontAlgn="auto">
                  <a:spcBef>
                    <a:spcPts val="0"/>
                  </a:spcBef>
                  <a:spcAft>
                    <a:spcPts val="0"/>
                  </a:spcAft>
                  <a:defRPr/>
                </a:pPr>
                <a:endParaRPr lang="en-US" kern="0">
                  <a:solidFill>
                    <a:srgbClr val="000000"/>
                  </a:solidFill>
                  <a:latin typeface="+mn-lt"/>
                  <a:cs typeface="+mn-cs"/>
                </a:endParaRPr>
              </a:p>
            </p:txBody>
          </p:sp>
        </p:grpSp>
        <p:sp>
          <p:nvSpPr>
            <p:cNvPr id="119" name="Text Box 57"/>
            <p:cNvSpPr txBox="1">
              <a:spLocks noChangeArrowheads="1"/>
            </p:cNvSpPr>
            <p:nvPr/>
          </p:nvSpPr>
          <p:spPr bwMode="gray">
            <a:xfrm>
              <a:off x="2667000" y="990600"/>
              <a:ext cx="919162" cy="707886"/>
            </a:xfrm>
            <a:prstGeom prst="rect">
              <a:avLst/>
            </a:prstGeom>
            <a:noFill/>
            <a:ln>
              <a:noFill/>
            </a:ln>
            <a:effectLst/>
            <a:extLst/>
          </p:spPr>
          <p:txBody>
            <a:bodyPr wrap="square">
              <a:spAutoFit/>
            </a:bodyPr>
            <a:lstStyle/>
            <a:p>
              <a:pPr algn="ctr" fontAlgn="auto">
                <a:spcBef>
                  <a:spcPts val="0"/>
                </a:spcBef>
                <a:spcAft>
                  <a:spcPts val="0"/>
                </a:spcAft>
                <a:defRPr/>
              </a:pP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Quản</a:t>
              </a:r>
              <a:r>
                <a:rPr lang="en-US" sz="2000" b="1"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kern="0" dirty="0" err="1">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rPr>
                <a:t>lý</a:t>
              </a:r>
              <a:endParaRPr lang="en-US" sz="2000" kern="0" dirty="0">
                <a:solidFill>
                  <a:schemeClr val="accent4">
                    <a:lumMod val="90000"/>
                    <a:lumOff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0" name="Text Box 32"/>
            <p:cNvSpPr txBox="1">
              <a:spLocks noChangeArrowheads="1"/>
            </p:cNvSpPr>
            <p:nvPr/>
          </p:nvSpPr>
          <p:spPr bwMode="auto">
            <a:xfrm>
              <a:off x="3352800" y="762000"/>
              <a:ext cx="2057400" cy="400110"/>
            </a:xfrm>
            <a:prstGeom prst="rect">
              <a:avLst/>
            </a:prstGeom>
            <a:noFill/>
            <a:ln>
              <a:noFill/>
            </a:ln>
            <a:effectLst/>
            <a:extLst/>
          </p:spPr>
          <p:txBody>
            <a:bodyPr wrap="square">
              <a:spAutoFit/>
            </a:bodyPr>
            <a:lstStyle/>
            <a:p>
              <a:pPr algn="ctr" fontAlgn="auto">
                <a:spcBef>
                  <a:spcPts val="0"/>
                </a:spcBef>
                <a:spcAft>
                  <a:spcPts val="0"/>
                </a:spcAft>
                <a:defRPr/>
              </a:pPr>
              <a:r>
                <a:rPr lang="en-US" sz="2000" b="1" kern="0" dirty="0" smtClean="0">
                  <a:solidFill>
                    <a:srgbClr val="FF0000"/>
                  </a:solidFill>
                  <a:effectLst>
                    <a:outerShdw blurRad="38100" dist="38100" dir="2700000" algn="tl">
                      <a:srgbClr val="C0C0C0"/>
                    </a:outerShdw>
                  </a:effectLst>
                  <a:latin typeface="+mj-lt"/>
                  <a:cs typeface="Times New Roman" pitchFamily="18" charset="0"/>
                </a:rPr>
                <a:t> </a:t>
              </a:r>
              <a:r>
                <a:rPr lang="vi-VN" sz="2000" b="1" kern="0" dirty="0" smtClean="0">
                  <a:solidFill>
                    <a:srgbClr val="FF0000"/>
                  </a:solidFill>
                  <a:effectLst>
                    <a:outerShdw blurRad="38100" dist="38100" dir="2700000" algn="tl">
                      <a:srgbClr val="C0C0C0"/>
                    </a:outerShdw>
                  </a:effectLst>
                  <a:latin typeface="+mj-lt"/>
                  <a:cs typeface="Times New Roman" pitchFamily="18" charset="0"/>
                </a:rPr>
                <a:t>Ư</a:t>
              </a:r>
              <a:r>
                <a:rPr lang="en-US" sz="2000" b="1" kern="0" dirty="0" smtClean="0">
                  <a:solidFill>
                    <a:srgbClr val="FF0000"/>
                  </a:solidFill>
                  <a:effectLst>
                    <a:outerShdw blurRad="38100" dist="38100" dir="2700000" algn="tl">
                      <a:srgbClr val="C0C0C0"/>
                    </a:outerShdw>
                  </a:effectLst>
                  <a:latin typeface="+mj-lt"/>
                  <a:cs typeface="Times New Roman" pitchFamily="18" charset="0"/>
                </a:rPr>
                <a:t>DCNTT</a:t>
              </a:r>
              <a:endParaRPr lang="en-US" sz="2000" b="1" kern="0" dirty="0">
                <a:solidFill>
                  <a:srgbClr val="FF0000"/>
                </a:solidFill>
                <a:latin typeface="+mj-lt"/>
                <a:cs typeface="Times New Roman" pitchFamily="18" charset="0"/>
              </a:endParaRPr>
            </a:p>
          </p:txBody>
        </p:sp>
      </p:grpSp>
      <p:sp>
        <p:nvSpPr>
          <p:cNvPr id="122" name="TextBox 121"/>
          <p:cNvSpPr txBox="1"/>
          <p:nvPr/>
        </p:nvSpPr>
        <p:spPr>
          <a:xfrm>
            <a:off x="1600200" y="163513"/>
            <a:ext cx="5867400" cy="369887"/>
          </a:xfrm>
          <a:prstGeom prst="rect">
            <a:avLst/>
          </a:prstGeom>
          <a:noFill/>
        </p:spPr>
        <p:txBody>
          <a:bodyPr>
            <a:spAutoFit/>
          </a:bodyPr>
          <a:lstStyle/>
          <a:p>
            <a:pPr algn="ctr" fontAlgn="auto">
              <a:spcBef>
                <a:spcPts val="0"/>
              </a:spcBef>
              <a:spcAft>
                <a:spcPts val="0"/>
              </a:spcAft>
              <a:defRPr/>
            </a:pPr>
            <a:r>
              <a:rPr lang="en-US" b="1" dirty="0">
                <a:solidFill>
                  <a:schemeClr val="bg1"/>
                </a:solidFill>
                <a:effectLst>
                  <a:outerShdw blurRad="38100" dist="38100" dir="2700000" algn="tl">
                    <a:srgbClr val="000000">
                      <a:alpha val="43137"/>
                    </a:srgbClr>
                  </a:outerShdw>
                </a:effectLst>
                <a:latin typeface="+mn-lt"/>
                <a:cs typeface="Times New Roman" pitchFamily="18" charset="0"/>
              </a:rPr>
              <a:t>KHÁI NIỆM, GIẢI THÍCH TỪ NGỮ</a:t>
            </a:r>
          </a:p>
        </p:txBody>
      </p:sp>
      <p:sp>
        <p:nvSpPr>
          <p:cNvPr id="35" name="Rectangle 34"/>
          <p:cNvSpPr/>
          <p:nvPr/>
        </p:nvSpPr>
        <p:spPr>
          <a:xfrm>
            <a:off x="6629400" y="4267200"/>
            <a:ext cx="1981200" cy="1384995"/>
          </a:xfrm>
          <a:prstGeom prst="rect">
            <a:avLst/>
          </a:prstGeom>
        </p:spPr>
        <p:txBody>
          <a:bodyPr wrap="square">
            <a:spAutoFit/>
          </a:bodyPr>
          <a:lstStyle/>
          <a:p>
            <a:pPr algn="ctr"/>
            <a:r>
              <a:rPr lang="en-US" sz="2800" b="1" kern="0" dirty="0" err="1" smtClean="0">
                <a:solidFill>
                  <a:srgbClr val="FF0000"/>
                </a:solidFill>
                <a:effectLst>
                  <a:outerShdw blurRad="38100" dist="38100" dir="2700000" algn="tl">
                    <a:srgbClr val="C0C0C0"/>
                  </a:outerShdw>
                </a:effectLst>
                <a:cs typeface="Times New Roman" pitchFamily="18" charset="0"/>
              </a:rPr>
              <a:t>Trường</a:t>
            </a:r>
            <a:r>
              <a:rPr lang="en-US" sz="2800" b="1" kern="0" dirty="0" smtClean="0">
                <a:solidFill>
                  <a:srgbClr val="FF0000"/>
                </a:solidFill>
                <a:effectLst>
                  <a:outerShdw blurRad="38100" dist="38100" dir="2700000" algn="tl">
                    <a:srgbClr val="C0C0C0"/>
                  </a:outerShdw>
                </a:effectLst>
                <a:cs typeface="Times New Roman" pitchFamily="18" charset="0"/>
              </a:rPr>
              <a:t> </a:t>
            </a:r>
            <a:r>
              <a:rPr lang="en-US" sz="2800" b="1" kern="0" dirty="0" err="1" smtClean="0">
                <a:solidFill>
                  <a:srgbClr val="FF0000"/>
                </a:solidFill>
                <a:effectLst>
                  <a:outerShdw blurRad="38100" dist="38100" dir="2700000" algn="tl">
                    <a:srgbClr val="C0C0C0"/>
                  </a:outerShdw>
                </a:effectLst>
                <a:cs typeface="Times New Roman" pitchFamily="18" charset="0"/>
              </a:rPr>
              <a:t>học</a:t>
            </a:r>
            <a:r>
              <a:rPr lang="en-US" sz="2800" b="1" kern="0" dirty="0" smtClean="0">
                <a:solidFill>
                  <a:srgbClr val="FF0000"/>
                </a:solidFill>
                <a:effectLst>
                  <a:outerShdw blurRad="38100" dist="38100" dir="2700000" algn="tl">
                    <a:srgbClr val="C0C0C0"/>
                  </a:outerShdw>
                </a:effectLst>
                <a:cs typeface="Times New Roman" pitchFamily="18" charset="0"/>
              </a:rPr>
              <a:t> </a:t>
            </a:r>
            <a:r>
              <a:rPr lang="en-US" sz="2800" b="1" kern="0" dirty="0" err="1" smtClean="0">
                <a:solidFill>
                  <a:srgbClr val="FF0000"/>
                </a:solidFill>
                <a:effectLst>
                  <a:outerShdw blurRad="38100" dist="38100" dir="2700000" algn="tl">
                    <a:srgbClr val="C0C0C0"/>
                  </a:outerShdw>
                </a:effectLst>
                <a:cs typeface="Times New Roman" pitchFamily="18" charset="0"/>
              </a:rPr>
              <a:t>điện</a:t>
            </a:r>
            <a:r>
              <a:rPr lang="en-US" sz="2800" b="1" kern="0" dirty="0" smtClean="0">
                <a:solidFill>
                  <a:srgbClr val="FF0000"/>
                </a:solidFill>
                <a:effectLst>
                  <a:outerShdw blurRad="38100" dist="38100" dir="2700000" algn="tl">
                    <a:srgbClr val="C0C0C0"/>
                  </a:outerShdw>
                </a:effectLst>
                <a:cs typeface="Times New Roman" pitchFamily="18" charset="0"/>
              </a:rPr>
              <a:t> </a:t>
            </a:r>
            <a:r>
              <a:rPr lang="en-US" sz="2800" b="1" kern="0" dirty="0" err="1" smtClean="0">
                <a:solidFill>
                  <a:srgbClr val="FF0000"/>
                </a:solidFill>
                <a:effectLst>
                  <a:outerShdw blurRad="38100" dist="38100" dir="2700000" algn="tl">
                    <a:srgbClr val="C0C0C0"/>
                  </a:outerShdw>
                </a:effectLst>
                <a:cs typeface="Times New Roman" pitchFamily="18" charset="0"/>
              </a:rPr>
              <a:t>tử</a:t>
            </a:r>
            <a:r>
              <a:rPr lang="en-US" sz="2800" b="1" kern="0" dirty="0" smtClean="0">
                <a:solidFill>
                  <a:srgbClr val="FF0000"/>
                </a:solidFill>
                <a:effectLst>
                  <a:outerShdw blurRad="38100" dist="38100" dir="2700000" algn="tl">
                    <a:srgbClr val="C0C0C0"/>
                  </a:outerShdw>
                </a:effectLst>
                <a:cs typeface="Times New Roman" pitchFamily="18" charset="0"/>
              </a:rPr>
              <a:t> </a:t>
            </a:r>
            <a:endParaRPr lang="en-US" sz="2800" dirty="0"/>
          </a:p>
        </p:txBody>
      </p:sp>
    </p:spTree>
  </p:cSld>
  <p:clrMapOvr>
    <a:masterClrMapping/>
  </p:clrMapOvr>
  <p:transition spd="slow">
    <p:wheel spokes="3"/>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UBND QUẬN LONG BIÊN PHÒNG GIÁO DỤC VÀ ĐÀO TẠO&amp;quot;&quot;/&gt;&lt;property id=&quot;20307&quot; value=&quot;263&quot;/&gt;&lt;/object&gt;&lt;object type=&quot;3&quot; unique_id=&quot;10005&quot;&gt;&lt;property id=&quot;20148&quot; value=&quot;5&quot;/&gt;&lt;property id=&quot;20300&quot; value=&quot;Slide 2&quot;/&gt;&lt;property id=&quot;20307&quot; value=&quot;303&quot;/&gt;&lt;/object&gt;&lt;object type=&quot;3&quot; unique_id=&quot;10006&quot;&gt;&lt;property id=&quot;20148&quot; value=&quot;5&quot;/&gt;&lt;property id=&quot;20300&quot; value=&quot;Slide 3&quot;/&gt;&lt;property id=&quot;20307&quot; value=&quot;332&quot;/&gt;&lt;/object&gt;&lt;object type=&quot;3&quot; unique_id=&quot;10007&quot;&gt;&lt;property id=&quot;20148&quot; value=&quot;5&quot;/&gt;&lt;property id=&quot;20300&quot; value=&quot;Slide 4 - &amp;quot;NỘI DUNG TẬP HUẤN&amp;quot;&quot;/&gt;&lt;property id=&quot;20307&quot; value=&quot;257&quot;/&gt;&lt;/object&gt;&lt;object type=&quot;3&quot; unique_id=&quot;10009&quot;&gt;&lt;property id=&quot;20148&quot; value=&quot;5&quot;/&gt;&lt;property id=&quot;20300&quot; value=&quot;Slide 5&quot;/&gt;&lt;property id=&quot;20307&quot; value=&quot;337&quot;/&gt;&lt;/object&gt;&lt;object type=&quot;3&quot; unique_id=&quot;10010&quot;&gt;&lt;property id=&quot;20148&quot; value=&quot;5&quot;/&gt;&lt;property id=&quot;20300&quot; value=&quot;Slide 6&quot;/&gt;&lt;property id=&quot;20307&quot; value=&quot;347&quot;/&gt;&lt;/object&gt;&lt;object type=&quot;3&quot; unique_id=&quot;10015&quot;&gt;&lt;property id=&quot;20148&quot; value=&quot;5&quot;/&gt;&lt;property id=&quot;20300&quot; value=&quot;Slide 7&quot;/&gt;&lt;property id=&quot;20307&quot; value=&quot;341&quot;/&gt;&lt;/object&gt;&lt;object type=&quot;3&quot; unique_id=&quot;10016&quot;&gt;&lt;property id=&quot;20148&quot; value=&quot;5&quot;/&gt;&lt;property id=&quot;20300&quot; value=&quot;Slide 8&quot;/&gt;&lt;property id=&quot;20307&quot; value=&quot;350&quot;/&gt;&lt;/object&gt;&lt;object type=&quot;3&quot; unique_id=&quot;10017&quot;&gt;&lt;property id=&quot;20148&quot; value=&quot;5&quot;/&gt;&lt;property id=&quot;20300&quot; value=&quot;Slide 9&quot;/&gt;&lt;property id=&quot;20307&quot; value=&quot;333&quot;/&gt;&lt;/object&gt;&lt;object type=&quot;3&quot; unique_id=&quot;10018&quot;&gt;&lt;property id=&quot;20148&quot; value=&quot;5&quot;/&gt;&lt;property id=&quot;20300&quot; value=&quot;Slide 10&quot;/&gt;&lt;property id=&quot;20307&quot; value=&quot;344&quot;/&gt;&lt;/object&gt;&lt;object type=&quot;3&quot; unique_id=&quot;10019&quot;&gt;&lt;property id=&quot;20148&quot; value=&quot;5&quot;/&gt;&lt;property id=&quot;20300&quot; value=&quot;Slide 11&quot;/&gt;&lt;property id=&quot;20307&quot; value=&quot;306&quot;/&gt;&lt;/object&gt;&lt;object type=&quot;3&quot; unique_id=&quot;10020&quot;&gt;&lt;property id=&quot;20148&quot; value=&quot;5&quot;/&gt;&lt;property id=&quot;20300&quot; value=&quot;Slide 12&quot;/&gt;&lt;property id=&quot;20307&quot; value=&quot;307&quot;/&gt;&lt;/object&gt;&lt;object type=&quot;3&quot; unique_id=&quot;10021&quot;&gt;&lt;property id=&quot;20148&quot; value=&quot;5&quot;/&gt;&lt;property id=&quot;20300&quot; value=&quot;Slide 13&quot;/&gt;&lt;property id=&quot;20307&quot; value=&quot;309&quot;/&gt;&lt;/object&gt;&lt;object type=&quot;3&quot; unique_id=&quot;10022&quot;&gt;&lt;property id=&quot;20148&quot; value=&quot;5&quot;/&gt;&lt;property id=&quot;20300&quot; value=&quot;Slide 14&quot;/&gt;&lt;property id=&quot;20307&quot; value=&quot;308&quot;/&gt;&lt;/object&gt;&lt;object type=&quot;3&quot; unique_id=&quot;10023&quot;&gt;&lt;property id=&quot;20148&quot; value=&quot;5&quot;/&gt;&lt;property id=&quot;20300&quot; value=&quot;Slide 15&quot;/&gt;&lt;property id=&quot;20307&quot; value=&quot;310&quot;/&gt;&lt;/object&gt;&lt;object type=&quot;3&quot; unique_id=&quot;10024&quot;&gt;&lt;property id=&quot;20148&quot; value=&quot;5&quot;/&gt;&lt;property id=&quot;20300&quot; value=&quot;Slide 16&quot;/&gt;&lt;property id=&quot;20307&quot; value=&quot;311&quot;/&gt;&lt;/object&gt;&lt;object type=&quot;3&quot; unique_id=&quot;10025&quot;&gt;&lt;property id=&quot;20148&quot; value=&quot;5&quot;/&gt;&lt;property id=&quot;20300&quot; value=&quot;Slide 17&quot;/&gt;&lt;property id=&quot;20307&quot; value=&quot;312&quot;/&gt;&lt;/object&gt;&lt;object type=&quot;3&quot; unique_id=&quot;10026&quot;&gt;&lt;property id=&quot;20148&quot; value=&quot;5&quot;/&gt;&lt;property id=&quot;20300&quot; value=&quot;Slide 18&quot;/&gt;&lt;property id=&quot;20307&quot; value=&quot;313&quot;/&gt;&lt;/object&gt;&lt;object type=&quot;3&quot; unique_id=&quot;10027&quot;&gt;&lt;property id=&quot;20148&quot; value=&quot;5&quot;/&gt;&lt;property id=&quot;20300&quot; value=&quot;Slide 19&quot;/&gt;&lt;property id=&quot;20307&quot; value=&quot;314&quot;/&gt;&lt;/object&gt;&lt;object type=&quot;3&quot; unique_id=&quot;10028&quot;&gt;&lt;property id=&quot;20148&quot; value=&quot;5&quot;/&gt;&lt;property id=&quot;20300&quot; value=&quot;Slide 20&quot;/&gt;&lt;property id=&quot;20307&quot; value=&quot;315&quot;/&gt;&lt;/object&gt;&lt;object type=&quot;3&quot; unique_id=&quot;10029&quot;&gt;&lt;property id=&quot;20148&quot; value=&quot;5&quot;/&gt;&lt;property id=&quot;20300&quot; value=&quot;Slide 21&quot;/&gt;&lt;property id=&quot;20307&quot; value=&quot;316&quot;/&gt;&lt;/object&gt;&lt;object type=&quot;3&quot; unique_id=&quot;10030&quot;&gt;&lt;property id=&quot;20148&quot; value=&quot;5&quot;/&gt;&lt;property id=&quot;20300&quot; value=&quot;Slide 22&quot;/&gt;&lt;property id=&quot;20307&quot; value=&quot;276&quot;/&gt;&lt;/object&gt;&lt;object type=&quot;3&quot; unique_id=&quot;10031&quot;&gt;&lt;property id=&quot;20148&quot; value=&quot;5&quot;/&gt;&lt;property id=&quot;20300&quot; value=&quot;Slide 23&quot;/&gt;&lt;property id=&quot;20307&quot; value=&quot;277&quot;/&gt;&lt;/object&gt;&lt;object type=&quot;3&quot; unique_id=&quot;10032&quot;&gt;&lt;property id=&quot;20148&quot; value=&quot;5&quot;/&gt;&lt;property id=&quot;20300&quot; value=&quot;Slide 24&quot;/&gt;&lt;property id=&quot;20307&quot; value=&quot;351&quot;/&gt;&lt;/object&gt;&lt;object type=&quot;3&quot; unique_id=&quot;10033&quot;&gt;&lt;property id=&quot;20148&quot; value=&quot;5&quot;/&gt;&lt;property id=&quot;20300&quot; value=&quot;Slide 25&quot;/&gt;&lt;property id=&quot;20307&quot; value=&quot;354&quot;/&gt;&lt;/object&gt;&lt;object type=&quot;3&quot; unique_id=&quot;10034&quot;&gt;&lt;property id=&quot;20148&quot; value=&quot;5&quot;/&gt;&lt;property id=&quot;20300&quot; value=&quot;Slide 26&quot;/&gt;&lt;property id=&quot;20307&quot; value=&quot;349&quot;/&gt;&lt;/object&gt;&lt;object type=&quot;3&quot; unique_id=&quot;10035&quot;&gt;&lt;property id=&quot;20148&quot; value=&quot;5&quot;/&gt;&lt;property id=&quot;20300&quot; value=&quot;Slide 27&quot;/&gt;&lt;property id=&quot;20307&quot; value=&quot;283&quot;/&gt;&lt;/object&gt;&lt;object type=&quot;3&quot; unique_id=&quot;10036&quot;&gt;&lt;property id=&quot;20148&quot; value=&quot;5&quot;/&gt;&lt;property id=&quot;20300&quot; value=&quot;Slide 28&quot;/&gt;&lt;property id=&quot;20307&quot; value=&quot;335&quot;/&gt;&lt;/object&gt;&lt;object type=&quot;3&quot; unique_id=&quot;10037&quot;&gt;&lt;property id=&quot;20148&quot; value=&quot;5&quot;/&gt;&lt;property id=&quot;20300&quot; value=&quot;Slide 29&quot;/&gt;&lt;property id=&quot;20307&quot; value=&quot;345&quot;/&gt;&lt;/object&gt;&lt;object type=&quot;3&quot; unique_id=&quot;10038&quot;&gt;&lt;property id=&quot;20148&quot; value=&quot;5&quot;/&gt;&lt;property id=&quot;20300&quot; value=&quot;Slide 30&quot;/&gt;&lt;property id=&quot;20307&quot; value=&quot;285&quot;/&gt;&lt;/object&gt;&lt;object type=&quot;3&quot; unique_id=&quot;10039&quot;&gt;&lt;property id=&quot;20148&quot; value=&quot;5&quot;/&gt;&lt;property id=&quot;20300&quot; value=&quot;Slide 31&quot;/&gt;&lt;property id=&quot;20307&quot; value=&quot;320&quot;/&gt;&lt;/object&gt;&lt;object type=&quot;3&quot; unique_id=&quot;10041&quot;&gt;&lt;property id=&quot;20148&quot; value=&quot;5&quot;/&gt;&lt;property id=&quot;20300&quot; value=&quot;Slide 48&quot;/&gt;&lt;property id=&quot;20307&quot; value=&quot;326&quot;/&gt;&lt;/object&gt;&lt;object type=&quot;3&quot; unique_id=&quot;10042&quot;&gt;&lt;property id=&quot;20148&quot; value=&quot;5&quot;/&gt;&lt;property id=&quot;20300&quot; value=&quot;Slide 49&quot;/&gt;&lt;property id=&quot;20307&quot; value=&quot;327&quot;/&gt;&lt;/object&gt;&lt;object type=&quot;3&quot; unique_id=&quot;10043&quot;&gt;&lt;property id=&quot;20148&quot; value=&quot;5&quot;/&gt;&lt;property id=&quot;20300&quot; value=&quot;Slide 50&quot;/&gt;&lt;property id=&quot;20307&quot; value=&quot;328&quot;/&gt;&lt;/object&gt;&lt;object type=&quot;3&quot; unique_id=&quot;10044&quot;&gt;&lt;property id=&quot;20148&quot; value=&quot;5&quot;/&gt;&lt;property id=&quot;20300&quot; value=&quot;Slide 51&quot;/&gt;&lt;property id=&quot;20307&quot; value=&quot;329&quot;/&gt;&lt;/object&gt;&lt;object type=&quot;3&quot; unique_id=&quot;10045&quot;&gt;&lt;property id=&quot;20148&quot; value=&quot;5&quot;/&gt;&lt;property id=&quot;20300&quot; value=&quot;Slide 52&quot;/&gt;&lt;property id=&quot;20307&quot; value=&quot;286&quot;/&gt;&lt;/object&gt;&lt;object type=&quot;3&quot; unique_id=&quot;10051&quot;&gt;&lt;property id=&quot;20148&quot; value=&quot;5&quot;/&gt;&lt;property id=&quot;20300&quot; value=&quot;Slide 59&quot;/&gt;&lt;property id=&quot;20307&quot; value=&quot;290&quot;/&gt;&lt;/object&gt;&lt;object type=&quot;3&quot; unique_id=&quot;10052&quot;&gt;&lt;property id=&quot;20148&quot; value=&quot;5&quot;/&gt;&lt;property id=&quot;20300&quot; value=&quot;Slide 60&quot;/&gt;&lt;property id=&quot;20307&quot; value=&quot;291&quot;/&gt;&lt;/object&gt;&lt;object type=&quot;3&quot; unique_id=&quot;10053&quot;&gt;&lt;property id=&quot;20148&quot; value=&quot;5&quot;/&gt;&lt;property id=&quot;20300&quot; value=&quot;Slide 61&quot;/&gt;&lt;property id=&quot;20307&quot; value=&quot;346&quot;/&gt;&lt;/object&gt;&lt;object type=&quot;3&quot; unique_id=&quot;10061&quot;&gt;&lt;property id=&quot;20148&quot; value=&quot;5&quot;/&gt;&lt;property id=&quot;20300&quot; value=&quot;Slide 65&quot;/&gt;&lt;property id=&quot;20307&quot; value=&quot;334&quot;/&gt;&lt;/object&gt;&lt;object type=&quot;3&quot; unique_id=&quot;10962&quot;&gt;&lt;property id=&quot;20148&quot; value=&quot;5&quot;/&gt;&lt;property id=&quot;20300&quot; value=&quot;Slide 35&quot;/&gt;&lt;property id=&quot;20307&quot; value=&quot;355&quot;/&gt;&lt;/object&gt;&lt;object type=&quot;3&quot; unique_id=&quot;10963&quot;&gt;&lt;property id=&quot;20148&quot; value=&quot;5&quot;/&gt;&lt;property id=&quot;20300&quot; value=&quot;Slide 46&quot;/&gt;&lt;property id=&quot;20307&quot; value=&quot;356&quot;/&gt;&lt;/object&gt;&lt;object type=&quot;3&quot; unique_id=&quot;11222&quot;&gt;&lt;property id=&quot;20148&quot; value=&quot;5&quot;/&gt;&lt;property id=&quot;20300&quot; value=&quot;Slide 32&quot;/&gt;&lt;property id=&quot;20307&quot; value=&quot;360&quot;/&gt;&lt;/object&gt;&lt;object type=&quot;3&quot; unique_id=&quot;11223&quot;&gt;&lt;property id=&quot;20148&quot; value=&quot;5&quot;/&gt;&lt;property id=&quot;20300&quot; value=&quot;Slide 34&quot;/&gt;&lt;property id=&quot;20307&quot; value=&quot;359&quot;/&gt;&lt;/object&gt;&lt;object type=&quot;3&quot; unique_id=&quot;12479&quot;&gt;&lt;property id=&quot;20148&quot; value=&quot;5&quot;/&gt;&lt;property id=&quot;20300&quot; value=&quot;Slide 36&quot;/&gt;&lt;property id=&quot;20307&quot; value=&quot;362&quot;/&gt;&lt;/object&gt;&lt;object type=&quot;3&quot; unique_id=&quot;12480&quot;&gt;&lt;property id=&quot;20148&quot; value=&quot;5&quot;/&gt;&lt;property id=&quot;20300&quot; value=&quot;Slide 37&quot;/&gt;&lt;property id=&quot;20307&quot; value=&quot;363&quot;/&gt;&lt;/object&gt;&lt;object type=&quot;3&quot; unique_id=&quot;12481&quot;&gt;&lt;property id=&quot;20148&quot; value=&quot;5&quot;/&gt;&lt;property id=&quot;20300&quot; value=&quot;Slide 38&quot;/&gt;&lt;property id=&quot;20307&quot; value=&quot;364&quot;/&gt;&lt;/object&gt;&lt;object type=&quot;3&quot; unique_id=&quot;12482&quot;&gt;&lt;property id=&quot;20148&quot; value=&quot;5&quot;/&gt;&lt;property id=&quot;20300&quot; value=&quot;Slide 39&quot;/&gt;&lt;property id=&quot;20307&quot; value=&quot;365&quot;/&gt;&lt;/object&gt;&lt;object type=&quot;3&quot; unique_id=&quot;12483&quot;&gt;&lt;property id=&quot;20148&quot; value=&quot;5&quot;/&gt;&lt;property id=&quot;20300&quot; value=&quot;Slide 40&quot;/&gt;&lt;property id=&quot;20307&quot; value=&quot;366&quot;/&gt;&lt;/object&gt;&lt;object type=&quot;3&quot; unique_id=&quot;12484&quot;&gt;&lt;property id=&quot;20148&quot; value=&quot;5&quot;/&gt;&lt;property id=&quot;20300&quot; value=&quot;Slide 41&quot;/&gt;&lt;property id=&quot;20307&quot; value=&quot;367&quot;/&gt;&lt;/object&gt;&lt;object type=&quot;3&quot; unique_id=&quot;12485&quot;&gt;&lt;property id=&quot;20148&quot; value=&quot;5&quot;/&gt;&lt;property id=&quot;20300&quot; value=&quot;Slide 42&quot;/&gt;&lt;property id=&quot;20307&quot; value=&quot;368&quot;/&gt;&lt;/object&gt;&lt;object type=&quot;3&quot; unique_id=&quot;12486&quot;&gt;&lt;property id=&quot;20148&quot; value=&quot;5&quot;/&gt;&lt;property id=&quot;20300&quot; value=&quot;Slide 43&quot;/&gt;&lt;property id=&quot;20307&quot; value=&quot;369&quot;/&gt;&lt;/object&gt;&lt;object type=&quot;3&quot; unique_id=&quot;12487&quot;&gt;&lt;property id=&quot;20148&quot; value=&quot;5&quot;/&gt;&lt;property id=&quot;20300&quot; value=&quot;Slide 44&quot;/&gt;&lt;property id=&quot;20307&quot; value=&quot;370&quot;/&gt;&lt;/object&gt;&lt;object type=&quot;3&quot; unique_id=&quot;12488&quot;&gt;&lt;property id=&quot;20148&quot; value=&quot;5&quot;/&gt;&lt;property id=&quot;20300&quot; value=&quot;Slide 45&quot;/&gt;&lt;property id=&quot;20307&quot; value=&quot;371&quot;/&gt;&lt;/object&gt;&lt;object type=&quot;3&quot; unique_id=&quot;12489&quot;&gt;&lt;property id=&quot;20148&quot; value=&quot;5&quot;/&gt;&lt;property id=&quot;20300&quot; value=&quot;Slide 47&quot;/&gt;&lt;property id=&quot;20307&quot; value=&quot;372&quot;/&gt;&lt;/object&gt;&lt;object type=&quot;3&quot; unique_id=&quot;12648&quot;&gt;&lt;property id=&quot;20148&quot; value=&quot;5&quot;/&gt;&lt;property id=&quot;20300&quot; value=&quot;Slide 53&quot;/&gt;&lt;property id=&quot;20307&quot; value=&quot;380&quot;/&gt;&lt;/object&gt;&lt;object type=&quot;3&quot; unique_id=&quot;12653&quot;&gt;&lt;property id=&quot;20148&quot; value=&quot;5&quot;/&gt;&lt;property id=&quot;20300&quot; value=&quot;Slide 54&quot;/&gt;&lt;property id=&quot;20307&quot; value=&quot;386&quot;/&gt;&lt;/object&gt;&lt;object type=&quot;3&quot; unique_id=&quot;12654&quot;&gt;&lt;property id=&quot;20148&quot; value=&quot;5&quot;/&gt;&lt;property id=&quot;20300&quot; value=&quot;Slide 55&quot;/&gt;&lt;property id=&quot;20307&quot; value=&quot;387&quot;/&gt;&lt;/object&gt;&lt;object type=&quot;3&quot; unique_id=&quot;12655&quot;&gt;&lt;property id=&quot;20148&quot; value=&quot;5&quot;/&gt;&lt;property id=&quot;20300&quot; value=&quot;Slide 56&quot;/&gt;&lt;property id=&quot;20307&quot; value=&quot;388&quot;/&gt;&lt;/object&gt;&lt;object type=&quot;3&quot; unique_id=&quot;12656&quot;&gt;&lt;property id=&quot;20148&quot; value=&quot;5&quot;/&gt;&lt;property id=&quot;20300&quot; value=&quot;Slide 57&quot;/&gt;&lt;property id=&quot;20307&quot; value=&quot;389&quot;/&gt;&lt;/object&gt;&lt;object type=&quot;3&quot; unique_id=&quot;12657&quot;&gt;&lt;property id=&quot;20148&quot; value=&quot;5&quot;/&gt;&lt;property id=&quot;20300&quot; value=&quot;Slide 62&quot;/&gt;&lt;property id=&quot;20307&quot; value=&quot;377&quot;/&gt;&lt;/object&gt;&lt;object type=&quot;3&quot; unique_id=&quot;12658&quot;&gt;&lt;property id=&quot;20148&quot; value=&quot;5&quot;/&gt;&lt;property id=&quot;20300&quot; value=&quot;Slide 63&quot;/&gt;&lt;property id=&quot;20307&quot; value=&quot;378&quot;/&gt;&lt;/object&gt;&lt;object type=&quot;3&quot; unique_id=&quot;12659&quot;&gt;&lt;property id=&quot;20148&quot; value=&quot;5&quot;/&gt;&lt;property id=&quot;20300&quot; value=&quot;Slide 64&quot;/&gt;&lt;property id=&quot;20307&quot; value=&quot;379&quot;/&gt;&lt;/object&gt;&lt;object type=&quot;3&quot; unique_id=&quot;14416&quot;&gt;&lt;property id=&quot;20148&quot; value=&quot;5&quot;/&gt;&lt;property id=&quot;20300&quot; value=&quot;Slide 58&quot;/&gt;&lt;property id=&quot;20307&quot; value=&quot;390&quot;/&gt;&lt;/object&gt;&lt;object type=&quot;3&quot; unique_id=&quot;17599&quot;&gt;&lt;property id=&quot;20148&quot; value=&quot;5&quot;/&gt;&lt;property id=&quot;20300&quot; value=&quot;Slide 33&quot;/&gt;&lt;property id=&quot;20307&quot; value=&quot;391&quot;/&gt;&lt;/object&gt;&lt;/object&gt;&lt;/object&gt;&lt;/database&gt;"/>
  <p:tag name="SECTOMILLISECCONVERTED" val="1"/>
</p:tagLst>
</file>

<file path=ppt/theme/theme1.xml><?xml version="1.0" encoding="utf-8"?>
<a:theme xmlns:a="http://schemas.openxmlformats.org/drawingml/2006/main" name="cdb2004c019l">
  <a:themeElements>
    <a:clrScheme name="sample 3">
      <a:dk1>
        <a:srgbClr val="000066"/>
      </a:dk1>
      <a:lt1>
        <a:srgbClr val="FFFFFF"/>
      </a:lt1>
      <a:dk2>
        <a:srgbClr val="58A252"/>
      </a:dk2>
      <a:lt2>
        <a:srgbClr val="B2B2B2"/>
      </a:lt2>
      <a:accent1>
        <a:srgbClr val="0066FF"/>
      </a:accent1>
      <a:accent2>
        <a:srgbClr val="2C95A0"/>
      </a:accent2>
      <a:accent3>
        <a:srgbClr val="FFFFFF"/>
      </a:accent3>
      <a:accent4>
        <a:srgbClr val="000056"/>
      </a:accent4>
      <a:accent5>
        <a:srgbClr val="AAB8FF"/>
      </a:accent5>
      <a:accent6>
        <a:srgbClr val="278791"/>
      </a:accent6>
      <a:hlink>
        <a:srgbClr val="35BBE5"/>
      </a:hlink>
      <a:folHlink>
        <a:srgbClr val="872ECA"/>
      </a:folHlink>
    </a:clrScheme>
    <a:fontScheme name="sample">
      <a:majorFont>
        <a:latin typeface="Arial"/>
        <a:ea typeface=""/>
        <a:cs typeface=""/>
      </a:majorFont>
      <a:minorFont>
        <a:latin typeface="Verdana"/>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sample 1">
        <a:dk1>
          <a:srgbClr val="000066"/>
        </a:dk1>
        <a:lt1>
          <a:srgbClr val="FFFFFF"/>
        </a:lt1>
        <a:dk2>
          <a:srgbClr val="58A252"/>
        </a:dk2>
        <a:lt2>
          <a:srgbClr val="B2B2B2"/>
        </a:lt2>
        <a:accent1>
          <a:srgbClr val="33CCCC"/>
        </a:accent1>
        <a:accent2>
          <a:srgbClr val="0099CC"/>
        </a:accent2>
        <a:accent3>
          <a:srgbClr val="FFFFFF"/>
        </a:accent3>
        <a:accent4>
          <a:srgbClr val="000056"/>
        </a:accent4>
        <a:accent5>
          <a:srgbClr val="ADE2E2"/>
        </a:accent5>
        <a:accent6>
          <a:srgbClr val="008AB9"/>
        </a:accent6>
        <a:hlink>
          <a:srgbClr val="6A9EB0"/>
        </a:hlink>
        <a:folHlink>
          <a:srgbClr val="6666FF"/>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415CB3"/>
        </a:dk2>
        <a:lt2>
          <a:srgbClr val="B2B2B2"/>
        </a:lt2>
        <a:accent1>
          <a:srgbClr val="55AEEB"/>
        </a:accent1>
        <a:accent2>
          <a:srgbClr val="FF9933"/>
        </a:accent2>
        <a:accent3>
          <a:srgbClr val="FFFFFF"/>
        </a:accent3>
        <a:accent4>
          <a:srgbClr val="000056"/>
        </a:accent4>
        <a:accent5>
          <a:srgbClr val="B4D3F3"/>
        </a:accent5>
        <a:accent6>
          <a:srgbClr val="E78A2D"/>
        </a:accent6>
        <a:hlink>
          <a:srgbClr val="4D7AB5"/>
        </a:hlink>
        <a:folHlink>
          <a:srgbClr val="9964A2"/>
        </a:folHlink>
      </a:clrScheme>
      <a:clrMap bg1="lt1" tx1="dk1" bg2="lt2" tx2="dk2" accent1="accent1" accent2="accent2" accent3="accent3" accent4="accent4" accent5="accent5" accent6="accent6" hlink="hlink" folHlink="folHlink"/>
    </a:extraClrScheme>
    <a:extraClrScheme>
      <a:clrScheme name="sample 3">
        <a:dk1>
          <a:srgbClr val="000066"/>
        </a:dk1>
        <a:lt1>
          <a:srgbClr val="FFFFFF"/>
        </a:lt1>
        <a:dk2>
          <a:srgbClr val="58A252"/>
        </a:dk2>
        <a:lt2>
          <a:srgbClr val="B2B2B2"/>
        </a:lt2>
        <a:accent1>
          <a:srgbClr val="0066FF"/>
        </a:accent1>
        <a:accent2>
          <a:srgbClr val="2C95A0"/>
        </a:accent2>
        <a:accent3>
          <a:srgbClr val="FFFFFF"/>
        </a:accent3>
        <a:accent4>
          <a:srgbClr val="000056"/>
        </a:accent4>
        <a:accent5>
          <a:srgbClr val="AAB8FF"/>
        </a:accent5>
        <a:accent6>
          <a:srgbClr val="278791"/>
        </a:accent6>
        <a:hlink>
          <a:srgbClr val="35BBE5"/>
        </a:hlink>
        <a:folHlink>
          <a:srgbClr val="872EC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1881</TotalTime>
  <Words>8253</Words>
  <Application>Microsoft Office PowerPoint</Application>
  <PresentationFormat>On-screen Show (4:3)</PresentationFormat>
  <Paragraphs>805</Paragraphs>
  <Slides>65</Slides>
  <Notes>1</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cdb2004c019l</vt:lpstr>
      <vt:lpstr>UBND QUẬN LONG BIÊN PHÒNG GIÁO DỤC VÀ ĐÀO TẠO</vt:lpstr>
      <vt:lpstr>PowerPoint Presentation</vt:lpstr>
      <vt:lpstr>PowerPoint Presentation</vt:lpstr>
      <vt:lpstr>NỘI DUNG TẬP HUẤN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MA^PowerPoint</dc:title>
  <dc:creator>Carcassonno</dc:creator>
  <cp:lastModifiedBy>huy_ctn</cp:lastModifiedBy>
  <cp:revision>412</cp:revision>
  <dcterms:created xsi:type="dcterms:W3CDTF">2013-03-30T05:32:17Z</dcterms:created>
  <dcterms:modified xsi:type="dcterms:W3CDTF">2016-12-26T07:17:55Z</dcterms:modified>
</cp:coreProperties>
</file>